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60" r:id="rId3"/>
    <p:sldId id="263" r:id="rId4"/>
    <p:sldId id="265" r:id="rId5"/>
    <p:sldId id="266" r:id="rId6"/>
    <p:sldId id="268" r:id="rId7"/>
    <p:sldId id="271" r:id="rId8"/>
    <p:sldId id="292" r:id="rId9"/>
    <p:sldId id="296" r:id="rId10"/>
    <p:sldId id="297" r:id="rId11"/>
    <p:sldId id="284" r:id="rId12"/>
    <p:sldId id="291" r:id="rId13"/>
    <p:sldId id="273" r:id="rId14"/>
    <p:sldId id="274" r:id="rId15"/>
    <p:sldId id="301" r:id="rId16"/>
    <p:sldId id="298" r:id="rId17"/>
    <p:sldId id="299" r:id="rId18"/>
    <p:sldId id="294" r:id="rId19"/>
    <p:sldId id="300" r:id="rId20"/>
    <p:sldId id="303" r:id="rId21"/>
    <p:sldId id="289" r:id="rId2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11111"/>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11111"/>
        </a:solidFill>
        <a:effectLst/>
        <a:uFillTx/>
        <a:latin typeface="Arial"/>
        <a:ea typeface="Arial"/>
        <a:cs typeface="Arial"/>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11111"/>
        </a:solidFill>
        <a:effectLst/>
        <a:uFillTx/>
        <a:latin typeface="Arial"/>
        <a:ea typeface="Arial"/>
        <a:cs typeface="Arial"/>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11111"/>
        </a:solidFill>
        <a:effectLst/>
        <a:uFillTx/>
        <a:latin typeface="Arial"/>
        <a:ea typeface="Arial"/>
        <a:cs typeface="Arial"/>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11111"/>
        </a:solidFill>
        <a:effectLst/>
        <a:uFillTx/>
        <a:latin typeface="Arial"/>
        <a:ea typeface="Arial"/>
        <a:cs typeface="Arial"/>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11111"/>
        </a:solidFill>
        <a:effectLst/>
        <a:uFillTx/>
        <a:latin typeface="Arial"/>
        <a:ea typeface="Arial"/>
        <a:cs typeface="Arial"/>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11111"/>
        </a:solidFill>
        <a:effectLst/>
        <a:uFillTx/>
        <a:latin typeface="Arial"/>
        <a:ea typeface="Arial"/>
        <a:cs typeface="Arial"/>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11111"/>
        </a:solidFill>
        <a:effectLst/>
        <a:uFillTx/>
        <a:latin typeface="Arial"/>
        <a:ea typeface="Arial"/>
        <a:cs typeface="Arial"/>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11111"/>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5CDD81-6407-ED98-8C80-77306AF3DC79}" name="Kristi  Aruja" initials="KA" userId="S::kristi@cliniconex.com::31be72a2-024d-4c55-84a5-e3e184a580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882B"/>
    <a:srgbClr val="ADC837"/>
    <a:srgbClr val="4141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200CC2-0223-324D-A8AD-A862D49B7025}" v="8" dt="2023-07-27T12:59:55.303"/>
  </p1510:revLst>
</p1510:revInfo>
</file>

<file path=ppt/tableStyles.xml><?xml version="1.0" encoding="utf-8"?>
<a:tblStyleLst xmlns:a="http://schemas.openxmlformats.org/drawingml/2006/main" def="{5940675A-B579-460E-94D1-54222C63F5DA}">
  <a:tblStyle styleId="{8F44A2F1-9E1F-4B54-A3A2-5F16C0AD49E2}" styleName="">
    <a:tblBg/>
    <a:wholeTbl>
      <a:tcTxStyle b="off" i="off">
        <a:font>
          <a:latin typeface="Arial"/>
          <a:ea typeface="Arial"/>
          <a:cs typeface="Arial"/>
        </a:font>
        <a:srgbClr val="111111"/>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FDCE"/>
          </a:solidFill>
        </a:fill>
      </a:tcStyle>
    </a:wholeTbl>
    <a:band2H>
      <a:tcTxStyle/>
      <a:tcStyle>
        <a:tcBdr/>
        <a:fill>
          <a:solidFill>
            <a:srgbClr val="FAF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B45"/>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B45"/>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B45"/>
          </a:solid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43"/>
    <p:restoredTop sz="94661"/>
  </p:normalViewPr>
  <p:slideViewPr>
    <p:cSldViewPr snapToGrid="0">
      <p:cViewPr varScale="1">
        <p:scale>
          <a:sx n="265" d="100"/>
          <a:sy n="265" d="100"/>
        </p:scale>
        <p:origin x="13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  Aruja" userId="31be72a2-024d-4c55-84a5-e3e184a5807b" providerId="ADAL" clId="{DE200CC2-0223-324D-A8AD-A862D49B7025}"/>
    <pc:docChg chg="undo custSel addSld delSld modSld sldOrd">
      <pc:chgData name="Kristi  Aruja" userId="31be72a2-024d-4c55-84a5-e3e184a5807b" providerId="ADAL" clId="{DE200CC2-0223-324D-A8AD-A862D49B7025}" dt="2023-09-20T18:04:59.393" v="13211" actId="729"/>
      <pc:docMkLst>
        <pc:docMk/>
      </pc:docMkLst>
      <pc:sldChg chg="modNotesTx">
        <pc:chgData name="Kristi  Aruja" userId="31be72a2-024d-4c55-84a5-e3e184a5807b" providerId="ADAL" clId="{DE200CC2-0223-324D-A8AD-A862D49B7025}" dt="2023-07-13T13:01:38.304" v="141" actId="20577"/>
        <pc:sldMkLst>
          <pc:docMk/>
          <pc:sldMk cId="0" sldId="256"/>
        </pc:sldMkLst>
      </pc:sldChg>
      <pc:sldChg chg="del">
        <pc:chgData name="Kristi  Aruja" userId="31be72a2-024d-4c55-84a5-e3e184a5807b" providerId="ADAL" clId="{DE200CC2-0223-324D-A8AD-A862D49B7025}" dt="2023-07-08T13:56:59.474" v="0" actId="2696"/>
        <pc:sldMkLst>
          <pc:docMk/>
          <pc:sldMk cId="0" sldId="257"/>
        </pc:sldMkLst>
      </pc:sldChg>
      <pc:sldChg chg="del">
        <pc:chgData name="Kristi  Aruja" userId="31be72a2-024d-4c55-84a5-e3e184a5807b" providerId="ADAL" clId="{DE200CC2-0223-324D-A8AD-A862D49B7025}" dt="2023-07-08T13:56:59.474" v="0" actId="2696"/>
        <pc:sldMkLst>
          <pc:docMk/>
          <pc:sldMk cId="0" sldId="258"/>
        </pc:sldMkLst>
      </pc:sldChg>
      <pc:sldChg chg="del">
        <pc:chgData name="Kristi  Aruja" userId="31be72a2-024d-4c55-84a5-e3e184a5807b" providerId="ADAL" clId="{DE200CC2-0223-324D-A8AD-A862D49B7025}" dt="2023-07-08T13:56:59.474" v="0" actId="2696"/>
        <pc:sldMkLst>
          <pc:docMk/>
          <pc:sldMk cId="0" sldId="259"/>
        </pc:sldMkLst>
      </pc:sldChg>
      <pc:sldChg chg="modSp mod modNotesTx">
        <pc:chgData name="Kristi  Aruja" userId="31be72a2-024d-4c55-84a5-e3e184a5807b" providerId="ADAL" clId="{DE200CC2-0223-324D-A8AD-A862D49B7025}" dt="2023-08-14T18:36:41.359" v="13115" actId="207"/>
        <pc:sldMkLst>
          <pc:docMk/>
          <pc:sldMk cId="0" sldId="260"/>
        </pc:sldMkLst>
        <pc:spChg chg="mod">
          <ac:chgData name="Kristi  Aruja" userId="31be72a2-024d-4c55-84a5-e3e184a5807b" providerId="ADAL" clId="{DE200CC2-0223-324D-A8AD-A862D49B7025}" dt="2023-08-14T18:36:41.359" v="13115" actId="207"/>
          <ac:spMkLst>
            <pc:docMk/>
            <pc:sldMk cId="0" sldId="260"/>
            <ac:spMk id="282" creationId="{00000000-0000-0000-0000-000000000000}"/>
          </ac:spMkLst>
        </pc:spChg>
      </pc:sldChg>
      <pc:sldChg chg="del">
        <pc:chgData name="Kristi  Aruja" userId="31be72a2-024d-4c55-84a5-e3e184a5807b" providerId="ADAL" clId="{DE200CC2-0223-324D-A8AD-A862D49B7025}" dt="2023-07-08T13:56:59.474" v="0" actId="2696"/>
        <pc:sldMkLst>
          <pc:docMk/>
          <pc:sldMk cId="0" sldId="261"/>
        </pc:sldMkLst>
      </pc:sldChg>
      <pc:sldChg chg="modNotesTx">
        <pc:chgData name="Kristi  Aruja" userId="31be72a2-024d-4c55-84a5-e3e184a5807b" providerId="ADAL" clId="{DE200CC2-0223-324D-A8AD-A862D49B7025}" dt="2023-07-13T13:33:34.606" v="584" actId="20577"/>
        <pc:sldMkLst>
          <pc:docMk/>
          <pc:sldMk cId="0" sldId="263"/>
        </pc:sldMkLst>
      </pc:sldChg>
      <pc:sldChg chg="del">
        <pc:chgData name="Kristi  Aruja" userId="31be72a2-024d-4c55-84a5-e3e184a5807b" providerId="ADAL" clId="{DE200CC2-0223-324D-A8AD-A862D49B7025}" dt="2023-07-08T13:56:59.474" v="0" actId="2696"/>
        <pc:sldMkLst>
          <pc:docMk/>
          <pc:sldMk cId="0" sldId="264"/>
        </pc:sldMkLst>
      </pc:sldChg>
      <pc:sldChg chg="modNotesTx">
        <pc:chgData name="Kristi  Aruja" userId="31be72a2-024d-4c55-84a5-e3e184a5807b" providerId="ADAL" clId="{DE200CC2-0223-324D-A8AD-A862D49B7025}" dt="2023-07-14T14:01:01.837" v="717" actId="12"/>
        <pc:sldMkLst>
          <pc:docMk/>
          <pc:sldMk cId="0" sldId="265"/>
        </pc:sldMkLst>
      </pc:sldChg>
      <pc:sldChg chg="modNotesTx">
        <pc:chgData name="Kristi  Aruja" userId="31be72a2-024d-4c55-84a5-e3e184a5807b" providerId="ADAL" clId="{DE200CC2-0223-324D-A8AD-A862D49B7025}" dt="2023-07-14T14:03:42.102" v="1072" actId="20577"/>
        <pc:sldMkLst>
          <pc:docMk/>
          <pc:sldMk cId="0" sldId="266"/>
        </pc:sldMkLst>
      </pc:sldChg>
      <pc:sldChg chg="del">
        <pc:chgData name="Kristi  Aruja" userId="31be72a2-024d-4c55-84a5-e3e184a5807b" providerId="ADAL" clId="{DE200CC2-0223-324D-A8AD-A862D49B7025}" dt="2023-07-08T13:56:59.474" v="0" actId="2696"/>
        <pc:sldMkLst>
          <pc:docMk/>
          <pc:sldMk cId="0" sldId="267"/>
        </pc:sldMkLst>
      </pc:sldChg>
      <pc:sldChg chg="modNotesTx">
        <pc:chgData name="Kristi  Aruja" userId="31be72a2-024d-4c55-84a5-e3e184a5807b" providerId="ADAL" clId="{DE200CC2-0223-324D-A8AD-A862D49B7025}" dt="2023-07-14T14:04:12.818" v="1156" actId="20577"/>
        <pc:sldMkLst>
          <pc:docMk/>
          <pc:sldMk cId="0" sldId="268"/>
        </pc:sldMkLst>
      </pc:sldChg>
      <pc:sldChg chg="modNotesTx">
        <pc:chgData name="Kristi  Aruja" userId="31be72a2-024d-4c55-84a5-e3e184a5807b" providerId="ADAL" clId="{DE200CC2-0223-324D-A8AD-A862D49B7025}" dt="2023-07-14T14:06:47.310" v="1692" actId="20577"/>
        <pc:sldMkLst>
          <pc:docMk/>
          <pc:sldMk cId="0" sldId="271"/>
        </pc:sldMkLst>
      </pc:sldChg>
      <pc:sldChg chg="del">
        <pc:chgData name="Kristi  Aruja" userId="31be72a2-024d-4c55-84a5-e3e184a5807b" providerId="ADAL" clId="{DE200CC2-0223-324D-A8AD-A862D49B7025}" dt="2023-07-08T13:56:59.474" v="0" actId="2696"/>
        <pc:sldMkLst>
          <pc:docMk/>
          <pc:sldMk cId="0" sldId="272"/>
        </pc:sldMkLst>
      </pc:sldChg>
      <pc:sldChg chg="modNotesTx">
        <pc:chgData name="Kristi  Aruja" userId="31be72a2-024d-4c55-84a5-e3e184a5807b" providerId="ADAL" clId="{DE200CC2-0223-324D-A8AD-A862D49B7025}" dt="2023-07-14T15:07:54.850" v="6908" actId="20577"/>
        <pc:sldMkLst>
          <pc:docMk/>
          <pc:sldMk cId="0" sldId="273"/>
        </pc:sldMkLst>
      </pc:sldChg>
      <pc:sldChg chg="modSp mod modNotesTx">
        <pc:chgData name="Kristi  Aruja" userId="31be72a2-024d-4c55-84a5-e3e184a5807b" providerId="ADAL" clId="{DE200CC2-0223-324D-A8AD-A862D49B7025}" dt="2023-07-14T15:12:03.332" v="7580" actId="20577"/>
        <pc:sldMkLst>
          <pc:docMk/>
          <pc:sldMk cId="0" sldId="274"/>
        </pc:sldMkLst>
        <pc:spChg chg="mod">
          <ac:chgData name="Kristi  Aruja" userId="31be72a2-024d-4c55-84a5-e3e184a5807b" providerId="ADAL" clId="{DE200CC2-0223-324D-A8AD-A862D49B7025}" dt="2023-07-14T15:11:39.269" v="7545" actId="20577"/>
          <ac:spMkLst>
            <pc:docMk/>
            <pc:sldMk cId="0" sldId="274"/>
            <ac:spMk id="422" creationId="{00000000-0000-0000-0000-000000000000}"/>
          </ac:spMkLst>
        </pc:spChg>
      </pc:sldChg>
      <pc:sldChg chg="del">
        <pc:chgData name="Kristi  Aruja" userId="31be72a2-024d-4c55-84a5-e3e184a5807b" providerId="ADAL" clId="{DE200CC2-0223-324D-A8AD-A862D49B7025}" dt="2023-07-08T13:56:59.474" v="0" actId="2696"/>
        <pc:sldMkLst>
          <pc:docMk/>
          <pc:sldMk cId="0" sldId="275"/>
        </pc:sldMkLst>
      </pc:sldChg>
      <pc:sldChg chg="del">
        <pc:chgData name="Kristi  Aruja" userId="31be72a2-024d-4c55-84a5-e3e184a5807b" providerId="ADAL" clId="{DE200CC2-0223-324D-A8AD-A862D49B7025}" dt="2023-07-08T13:56:59.474" v="0" actId="2696"/>
        <pc:sldMkLst>
          <pc:docMk/>
          <pc:sldMk cId="0" sldId="276"/>
        </pc:sldMkLst>
      </pc:sldChg>
      <pc:sldChg chg="del">
        <pc:chgData name="Kristi  Aruja" userId="31be72a2-024d-4c55-84a5-e3e184a5807b" providerId="ADAL" clId="{DE200CC2-0223-324D-A8AD-A862D49B7025}" dt="2023-07-08T13:57:06.459" v="1" actId="2696"/>
        <pc:sldMkLst>
          <pc:docMk/>
          <pc:sldMk cId="0" sldId="277"/>
        </pc:sldMkLst>
      </pc:sldChg>
      <pc:sldChg chg="del">
        <pc:chgData name="Kristi  Aruja" userId="31be72a2-024d-4c55-84a5-e3e184a5807b" providerId="ADAL" clId="{DE200CC2-0223-324D-A8AD-A862D49B7025}" dt="2023-07-08T13:57:06.459" v="1" actId="2696"/>
        <pc:sldMkLst>
          <pc:docMk/>
          <pc:sldMk cId="0" sldId="278"/>
        </pc:sldMkLst>
      </pc:sldChg>
      <pc:sldChg chg="del">
        <pc:chgData name="Kristi  Aruja" userId="31be72a2-024d-4c55-84a5-e3e184a5807b" providerId="ADAL" clId="{DE200CC2-0223-324D-A8AD-A862D49B7025}" dt="2023-07-08T13:57:06.459" v="1" actId="2696"/>
        <pc:sldMkLst>
          <pc:docMk/>
          <pc:sldMk cId="0" sldId="279"/>
        </pc:sldMkLst>
      </pc:sldChg>
      <pc:sldChg chg="del">
        <pc:chgData name="Kristi  Aruja" userId="31be72a2-024d-4c55-84a5-e3e184a5807b" providerId="ADAL" clId="{DE200CC2-0223-324D-A8AD-A862D49B7025}" dt="2023-07-08T13:57:06.459" v="1" actId="2696"/>
        <pc:sldMkLst>
          <pc:docMk/>
          <pc:sldMk cId="0" sldId="280"/>
        </pc:sldMkLst>
      </pc:sldChg>
      <pc:sldChg chg="del">
        <pc:chgData name="Kristi  Aruja" userId="31be72a2-024d-4c55-84a5-e3e184a5807b" providerId="ADAL" clId="{DE200CC2-0223-324D-A8AD-A862D49B7025}" dt="2023-07-08T13:57:06.459" v="1" actId="2696"/>
        <pc:sldMkLst>
          <pc:docMk/>
          <pc:sldMk cId="0" sldId="281"/>
        </pc:sldMkLst>
      </pc:sldChg>
      <pc:sldChg chg="del">
        <pc:chgData name="Kristi  Aruja" userId="31be72a2-024d-4c55-84a5-e3e184a5807b" providerId="ADAL" clId="{DE200CC2-0223-324D-A8AD-A862D49B7025}" dt="2023-07-08T13:57:06.459" v="1" actId="2696"/>
        <pc:sldMkLst>
          <pc:docMk/>
          <pc:sldMk cId="0" sldId="282"/>
        </pc:sldMkLst>
      </pc:sldChg>
      <pc:sldChg chg="del">
        <pc:chgData name="Kristi  Aruja" userId="31be72a2-024d-4c55-84a5-e3e184a5807b" providerId="ADAL" clId="{DE200CC2-0223-324D-A8AD-A862D49B7025}" dt="2023-07-08T13:57:06.459" v="1" actId="2696"/>
        <pc:sldMkLst>
          <pc:docMk/>
          <pc:sldMk cId="0" sldId="283"/>
        </pc:sldMkLst>
      </pc:sldChg>
      <pc:sldChg chg="delSp modSp mod ord">
        <pc:chgData name="Kristi  Aruja" userId="31be72a2-024d-4c55-84a5-e3e184a5807b" providerId="ADAL" clId="{DE200CC2-0223-324D-A8AD-A862D49B7025}" dt="2023-07-14T15:04:43.595" v="6419" actId="20578"/>
        <pc:sldMkLst>
          <pc:docMk/>
          <pc:sldMk cId="0" sldId="284"/>
        </pc:sldMkLst>
        <pc:spChg chg="del">
          <ac:chgData name="Kristi  Aruja" userId="31be72a2-024d-4c55-84a5-e3e184a5807b" providerId="ADAL" clId="{DE200CC2-0223-324D-A8AD-A862D49B7025}" dt="2023-07-14T15:04:11.468" v="6344" actId="478"/>
          <ac:spMkLst>
            <pc:docMk/>
            <pc:sldMk cId="0" sldId="284"/>
            <ac:spMk id="2" creationId="{D890BE8C-BA6F-3E49-386B-B252CCBDE4AB}"/>
          </ac:spMkLst>
        </pc:spChg>
        <pc:spChg chg="mod">
          <ac:chgData name="Kristi  Aruja" userId="31be72a2-024d-4c55-84a5-e3e184a5807b" providerId="ADAL" clId="{DE200CC2-0223-324D-A8AD-A862D49B7025}" dt="2023-07-14T15:04:20.587" v="6371" actId="1036"/>
          <ac:spMkLst>
            <pc:docMk/>
            <pc:sldMk cId="0" sldId="284"/>
            <ac:spMk id="630" creationId="{00000000-0000-0000-0000-000000000000}"/>
          </ac:spMkLst>
        </pc:spChg>
        <pc:spChg chg="mod">
          <ac:chgData name="Kristi  Aruja" userId="31be72a2-024d-4c55-84a5-e3e184a5807b" providerId="ADAL" clId="{DE200CC2-0223-324D-A8AD-A862D49B7025}" dt="2023-07-14T15:04:20.587" v="6371" actId="1036"/>
          <ac:spMkLst>
            <pc:docMk/>
            <pc:sldMk cId="0" sldId="284"/>
            <ac:spMk id="631" creationId="{00000000-0000-0000-0000-000000000000}"/>
          </ac:spMkLst>
        </pc:spChg>
        <pc:spChg chg="mod">
          <ac:chgData name="Kristi  Aruja" userId="31be72a2-024d-4c55-84a5-e3e184a5807b" providerId="ADAL" clId="{DE200CC2-0223-324D-A8AD-A862D49B7025}" dt="2023-07-14T15:04:40.124" v="6418" actId="20577"/>
          <ac:spMkLst>
            <pc:docMk/>
            <pc:sldMk cId="0" sldId="284"/>
            <ac:spMk id="632" creationId="{00000000-0000-0000-0000-000000000000}"/>
          </ac:spMkLst>
        </pc:spChg>
        <pc:spChg chg="mod">
          <ac:chgData name="Kristi  Aruja" userId="31be72a2-024d-4c55-84a5-e3e184a5807b" providerId="ADAL" clId="{DE200CC2-0223-324D-A8AD-A862D49B7025}" dt="2023-07-14T15:03:31.527" v="6294" actId="20577"/>
          <ac:spMkLst>
            <pc:docMk/>
            <pc:sldMk cId="0" sldId="284"/>
            <ac:spMk id="633" creationId="{00000000-0000-0000-0000-000000000000}"/>
          </ac:spMkLst>
        </pc:spChg>
        <pc:spChg chg="mod">
          <ac:chgData name="Kristi  Aruja" userId="31be72a2-024d-4c55-84a5-e3e184a5807b" providerId="ADAL" clId="{DE200CC2-0223-324D-A8AD-A862D49B7025}" dt="2023-07-14T15:03:27.122" v="6293" actId="20577"/>
          <ac:spMkLst>
            <pc:docMk/>
            <pc:sldMk cId="0" sldId="284"/>
            <ac:spMk id="643" creationId="{00000000-0000-0000-0000-000000000000}"/>
          </ac:spMkLst>
        </pc:spChg>
        <pc:grpChg chg="mod">
          <ac:chgData name="Kristi  Aruja" userId="31be72a2-024d-4c55-84a5-e3e184a5807b" providerId="ADAL" clId="{DE200CC2-0223-324D-A8AD-A862D49B7025}" dt="2023-07-14T15:04:20.587" v="6371" actId="1036"/>
          <ac:grpSpMkLst>
            <pc:docMk/>
            <pc:sldMk cId="0" sldId="284"/>
            <ac:grpSpMk id="5" creationId="{5F7D3043-6EA2-6453-CABC-025946E7262B}"/>
          </ac:grpSpMkLst>
        </pc:grpChg>
        <pc:grpChg chg="mod">
          <ac:chgData name="Kristi  Aruja" userId="31be72a2-024d-4c55-84a5-e3e184a5807b" providerId="ADAL" clId="{DE200CC2-0223-324D-A8AD-A862D49B7025}" dt="2023-07-14T15:04:20.587" v="6371" actId="1036"/>
          <ac:grpSpMkLst>
            <pc:docMk/>
            <pc:sldMk cId="0" sldId="284"/>
            <ac:grpSpMk id="6" creationId="{36141E13-21A8-62BB-7A10-44F960990089}"/>
          </ac:grpSpMkLst>
        </pc:grpChg>
        <pc:grpChg chg="mod">
          <ac:chgData name="Kristi  Aruja" userId="31be72a2-024d-4c55-84a5-e3e184a5807b" providerId="ADAL" clId="{DE200CC2-0223-324D-A8AD-A862D49B7025}" dt="2023-07-14T15:04:20.587" v="6371" actId="1036"/>
          <ac:grpSpMkLst>
            <pc:docMk/>
            <pc:sldMk cId="0" sldId="284"/>
            <ac:grpSpMk id="7" creationId="{FF5BC451-B88C-E5EA-2DC6-08106CFCA0F0}"/>
          </ac:grpSpMkLst>
        </pc:grpChg>
        <pc:grpChg chg="del">
          <ac:chgData name="Kristi  Aruja" userId="31be72a2-024d-4c55-84a5-e3e184a5807b" providerId="ADAL" clId="{DE200CC2-0223-324D-A8AD-A862D49B7025}" dt="2023-07-14T15:04:09.788" v="6343" actId="478"/>
          <ac:grpSpMkLst>
            <pc:docMk/>
            <pc:sldMk cId="0" sldId="284"/>
            <ac:grpSpMk id="8" creationId="{D095D1ED-5B80-F060-D7CA-426E5A4B4100}"/>
          </ac:grpSpMkLst>
        </pc:grpChg>
      </pc:sldChg>
      <pc:sldChg chg="del">
        <pc:chgData name="Kristi  Aruja" userId="31be72a2-024d-4c55-84a5-e3e184a5807b" providerId="ADAL" clId="{DE200CC2-0223-324D-A8AD-A862D49B7025}" dt="2023-07-08T13:57:06.459" v="1" actId="2696"/>
        <pc:sldMkLst>
          <pc:docMk/>
          <pc:sldMk cId="0" sldId="285"/>
        </pc:sldMkLst>
      </pc:sldChg>
      <pc:sldChg chg="del">
        <pc:chgData name="Kristi  Aruja" userId="31be72a2-024d-4c55-84a5-e3e184a5807b" providerId="ADAL" clId="{DE200CC2-0223-324D-A8AD-A862D49B7025}" dt="2023-07-08T13:57:06.459" v="1" actId="2696"/>
        <pc:sldMkLst>
          <pc:docMk/>
          <pc:sldMk cId="0" sldId="286"/>
        </pc:sldMkLst>
      </pc:sldChg>
      <pc:sldChg chg="del">
        <pc:chgData name="Kristi  Aruja" userId="31be72a2-024d-4c55-84a5-e3e184a5807b" providerId="ADAL" clId="{DE200CC2-0223-324D-A8AD-A862D49B7025}" dt="2023-07-08T13:57:06.459" v="1" actId="2696"/>
        <pc:sldMkLst>
          <pc:docMk/>
          <pc:sldMk cId="0" sldId="287"/>
        </pc:sldMkLst>
      </pc:sldChg>
      <pc:sldChg chg="del">
        <pc:chgData name="Kristi  Aruja" userId="31be72a2-024d-4c55-84a5-e3e184a5807b" providerId="ADAL" clId="{DE200CC2-0223-324D-A8AD-A862D49B7025}" dt="2023-07-08T13:57:06.459" v="1" actId="2696"/>
        <pc:sldMkLst>
          <pc:docMk/>
          <pc:sldMk cId="0" sldId="288"/>
        </pc:sldMkLst>
      </pc:sldChg>
      <pc:sldChg chg="modSp mod modNotesTx">
        <pc:chgData name="Kristi  Aruja" userId="31be72a2-024d-4c55-84a5-e3e184a5807b" providerId="ADAL" clId="{DE200CC2-0223-324D-A8AD-A862D49B7025}" dt="2023-07-26T20:25:31.560" v="12546" actId="20577"/>
        <pc:sldMkLst>
          <pc:docMk/>
          <pc:sldMk cId="0" sldId="289"/>
        </pc:sldMkLst>
        <pc:spChg chg="mod">
          <ac:chgData name="Kristi  Aruja" userId="31be72a2-024d-4c55-84a5-e3e184a5807b" providerId="ADAL" clId="{DE200CC2-0223-324D-A8AD-A862D49B7025}" dt="2023-07-26T20:25:31.560" v="12546" actId="20577"/>
          <ac:spMkLst>
            <pc:docMk/>
            <pc:sldMk cId="0" sldId="289"/>
            <ac:spMk id="718" creationId="{00000000-0000-0000-0000-000000000000}"/>
          </ac:spMkLst>
        </pc:spChg>
      </pc:sldChg>
      <pc:sldChg chg="modSp modNotesTx">
        <pc:chgData name="Kristi  Aruja" userId="31be72a2-024d-4c55-84a5-e3e184a5807b" providerId="ADAL" clId="{DE200CC2-0223-324D-A8AD-A862D49B7025}" dt="2023-07-18T18:36:53.237" v="12542" actId="1076"/>
        <pc:sldMkLst>
          <pc:docMk/>
          <pc:sldMk cId="4222852080" sldId="291"/>
        </pc:sldMkLst>
        <pc:spChg chg="mod">
          <ac:chgData name="Kristi  Aruja" userId="31be72a2-024d-4c55-84a5-e3e184a5807b" providerId="ADAL" clId="{DE200CC2-0223-324D-A8AD-A862D49B7025}" dt="2023-07-18T18:36:53.237" v="12542" actId="1076"/>
          <ac:spMkLst>
            <pc:docMk/>
            <pc:sldMk cId="4222852080" sldId="291"/>
            <ac:spMk id="27" creationId="{625055E1-4464-9889-D28D-BBDE8911271F}"/>
          </ac:spMkLst>
        </pc:spChg>
        <pc:grpChg chg="mod">
          <ac:chgData name="Kristi  Aruja" userId="31be72a2-024d-4c55-84a5-e3e184a5807b" providerId="ADAL" clId="{DE200CC2-0223-324D-A8AD-A862D49B7025}" dt="2023-07-18T18:36:53.237" v="12542" actId="1076"/>
          <ac:grpSpMkLst>
            <pc:docMk/>
            <pc:sldMk cId="4222852080" sldId="291"/>
            <ac:grpSpMk id="17" creationId="{D5CF928D-8223-3C4F-84A3-C22349346CEF}"/>
          </ac:grpSpMkLst>
        </pc:grpChg>
        <pc:grpChg chg="mod">
          <ac:chgData name="Kristi  Aruja" userId="31be72a2-024d-4c55-84a5-e3e184a5807b" providerId="ADAL" clId="{DE200CC2-0223-324D-A8AD-A862D49B7025}" dt="2023-07-18T18:36:53.237" v="12542" actId="1076"/>
          <ac:grpSpMkLst>
            <pc:docMk/>
            <pc:sldMk cId="4222852080" sldId="291"/>
            <ac:grpSpMk id="39" creationId="{1D386A1D-AE3A-B6A4-765B-CFEB634149C6}"/>
          </ac:grpSpMkLst>
        </pc:grpChg>
        <pc:picChg chg="mod">
          <ac:chgData name="Kristi  Aruja" userId="31be72a2-024d-4c55-84a5-e3e184a5807b" providerId="ADAL" clId="{DE200CC2-0223-324D-A8AD-A862D49B7025}" dt="2023-07-18T18:36:53.237" v="12542" actId="1076"/>
          <ac:picMkLst>
            <pc:docMk/>
            <pc:sldMk cId="4222852080" sldId="291"/>
            <ac:picMk id="18" creationId="{27315328-E5B3-216D-2F82-FFD8A38C8F13}"/>
          </ac:picMkLst>
        </pc:picChg>
        <pc:picChg chg="mod">
          <ac:chgData name="Kristi  Aruja" userId="31be72a2-024d-4c55-84a5-e3e184a5807b" providerId="ADAL" clId="{DE200CC2-0223-324D-A8AD-A862D49B7025}" dt="2023-07-18T18:36:53.237" v="12542" actId="1076"/>
          <ac:picMkLst>
            <pc:docMk/>
            <pc:sldMk cId="4222852080" sldId="291"/>
            <ac:picMk id="19" creationId="{6ACAF5C8-92E4-212E-D2ED-28CCAE1D9423}"/>
          </ac:picMkLst>
        </pc:picChg>
        <pc:picChg chg="mod">
          <ac:chgData name="Kristi  Aruja" userId="31be72a2-024d-4c55-84a5-e3e184a5807b" providerId="ADAL" clId="{DE200CC2-0223-324D-A8AD-A862D49B7025}" dt="2023-07-18T18:36:53.237" v="12542" actId="1076"/>
          <ac:picMkLst>
            <pc:docMk/>
            <pc:sldMk cId="4222852080" sldId="291"/>
            <ac:picMk id="26" creationId="{612F666C-BB87-E58C-6ADE-DCA49A5EBE8F}"/>
          </ac:picMkLst>
        </pc:picChg>
      </pc:sldChg>
      <pc:sldChg chg="modSp mod modNotesTx">
        <pc:chgData name="Kristi  Aruja" userId="31be72a2-024d-4c55-84a5-e3e184a5807b" providerId="ADAL" clId="{DE200CC2-0223-324D-A8AD-A862D49B7025}" dt="2023-09-08T19:33:48.503" v="13141" actId="20577"/>
        <pc:sldMkLst>
          <pc:docMk/>
          <pc:sldMk cId="2460722187" sldId="292"/>
        </pc:sldMkLst>
        <pc:spChg chg="mod">
          <ac:chgData name="Kristi  Aruja" userId="31be72a2-024d-4c55-84a5-e3e184a5807b" providerId="ADAL" clId="{DE200CC2-0223-324D-A8AD-A862D49B7025}" dt="2023-09-08T19:33:41.258" v="13129" actId="20577"/>
          <ac:spMkLst>
            <pc:docMk/>
            <pc:sldMk cId="2460722187" sldId="292"/>
            <ac:spMk id="15" creationId="{5462F400-9178-5730-535C-782329927AD9}"/>
          </ac:spMkLst>
        </pc:spChg>
        <pc:spChg chg="mod">
          <ac:chgData name="Kristi  Aruja" userId="31be72a2-024d-4c55-84a5-e3e184a5807b" providerId="ADAL" clId="{DE200CC2-0223-324D-A8AD-A862D49B7025}" dt="2023-09-08T19:33:45.123" v="13136" actId="20577"/>
          <ac:spMkLst>
            <pc:docMk/>
            <pc:sldMk cId="2460722187" sldId="292"/>
            <ac:spMk id="16" creationId="{4D893A1B-7614-17EF-024E-808239CFCB44}"/>
          </ac:spMkLst>
        </pc:spChg>
        <pc:spChg chg="mod">
          <ac:chgData name="Kristi  Aruja" userId="31be72a2-024d-4c55-84a5-e3e184a5807b" providerId="ADAL" clId="{DE200CC2-0223-324D-A8AD-A862D49B7025}" dt="2023-09-08T19:33:48.503" v="13141" actId="20577"/>
          <ac:spMkLst>
            <pc:docMk/>
            <pc:sldMk cId="2460722187" sldId="292"/>
            <ac:spMk id="17" creationId="{39A6D0D7-BF9E-3DFD-D1A7-0F2AC93B2B7A}"/>
          </ac:spMkLst>
        </pc:spChg>
      </pc:sldChg>
      <pc:sldChg chg="modNotesTx">
        <pc:chgData name="Kristi  Aruja" userId="31be72a2-024d-4c55-84a5-e3e184a5807b" providerId="ADAL" clId="{DE200CC2-0223-324D-A8AD-A862D49B7025}" dt="2023-07-14T15:37:15.333" v="11558" actId="20577"/>
        <pc:sldMkLst>
          <pc:docMk/>
          <pc:sldMk cId="1998209294" sldId="294"/>
        </pc:sldMkLst>
      </pc:sldChg>
      <pc:sldChg chg="modSp mod modNotesTx">
        <pc:chgData name="Kristi  Aruja" userId="31be72a2-024d-4c55-84a5-e3e184a5807b" providerId="ADAL" clId="{DE200CC2-0223-324D-A8AD-A862D49B7025}" dt="2023-09-08T19:34:04.877" v="13188" actId="1037"/>
        <pc:sldMkLst>
          <pc:docMk/>
          <pc:sldMk cId="0" sldId="296"/>
        </pc:sldMkLst>
        <pc:spChg chg="mod">
          <ac:chgData name="Kristi  Aruja" userId="31be72a2-024d-4c55-84a5-e3e184a5807b" providerId="ADAL" clId="{DE200CC2-0223-324D-A8AD-A862D49B7025}" dt="2023-09-08T19:33:56.634" v="13155" actId="20577"/>
          <ac:spMkLst>
            <pc:docMk/>
            <pc:sldMk cId="0" sldId="296"/>
            <ac:spMk id="2" creationId="{81EDE925-1011-625E-018B-508BCED33D54}"/>
          </ac:spMkLst>
        </pc:spChg>
        <pc:spChg chg="mod">
          <ac:chgData name="Kristi  Aruja" userId="31be72a2-024d-4c55-84a5-e3e184a5807b" providerId="ADAL" clId="{DE200CC2-0223-324D-A8AD-A862D49B7025}" dt="2023-09-08T19:34:04.877" v="13188" actId="1037"/>
          <ac:spMkLst>
            <pc:docMk/>
            <pc:sldMk cId="0" sldId="296"/>
            <ac:spMk id="3" creationId="{859299D1-F5A4-1473-07ED-A5F2D0CC3BBD}"/>
          </ac:spMkLst>
        </pc:spChg>
        <pc:spChg chg="mod">
          <ac:chgData name="Kristi  Aruja" userId="31be72a2-024d-4c55-84a5-e3e184a5807b" providerId="ADAL" clId="{DE200CC2-0223-324D-A8AD-A862D49B7025}" dt="2023-07-18T18:36:23.149" v="12541" actId="20577"/>
          <ac:spMkLst>
            <pc:docMk/>
            <pc:sldMk cId="0" sldId="296"/>
            <ac:spMk id="505" creationId="{00000000-0000-0000-0000-000000000000}"/>
          </ac:spMkLst>
        </pc:spChg>
        <pc:spChg chg="mod">
          <ac:chgData name="Kristi  Aruja" userId="31be72a2-024d-4c55-84a5-e3e184a5807b" providerId="ADAL" clId="{DE200CC2-0223-324D-A8AD-A862D49B7025}" dt="2023-07-18T18:36:19.754" v="12540" actId="20577"/>
          <ac:spMkLst>
            <pc:docMk/>
            <pc:sldMk cId="0" sldId="296"/>
            <ac:spMk id="506" creationId="{00000000-0000-0000-0000-000000000000}"/>
          </ac:spMkLst>
        </pc:spChg>
      </pc:sldChg>
      <pc:sldChg chg="modSp mod modNotesTx">
        <pc:chgData name="Kristi  Aruja" userId="31be72a2-024d-4c55-84a5-e3e184a5807b" providerId="ADAL" clId="{DE200CC2-0223-324D-A8AD-A862D49B7025}" dt="2023-09-08T19:34:13.933" v="13209" actId="1038"/>
        <pc:sldMkLst>
          <pc:docMk/>
          <pc:sldMk cId="2090755883" sldId="297"/>
        </pc:sldMkLst>
        <pc:spChg chg="mod">
          <ac:chgData name="Kristi  Aruja" userId="31be72a2-024d-4c55-84a5-e3e184a5807b" providerId="ADAL" clId="{DE200CC2-0223-324D-A8AD-A862D49B7025}" dt="2023-09-08T19:34:09.197" v="13195" actId="20577"/>
          <ac:spMkLst>
            <pc:docMk/>
            <pc:sldMk cId="2090755883" sldId="297"/>
            <ac:spMk id="2" creationId="{81EDE925-1011-625E-018B-508BCED33D54}"/>
          </ac:spMkLst>
        </pc:spChg>
        <pc:spChg chg="mod">
          <ac:chgData name="Kristi  Aruja" userId="31be72a2-024d-4c55-84a5-e3e184a5807b" providerId="ADAL" clId="{DE200CC2-0223-324D-A8AD-A862D49B7025}" dt="2023-09-08T19:34:13.933" v="13209" actId="1038"/>
          <ac:spMkLst>
            <pc:docMk/>
            <pc:sldMk cId="2090755883" sldId="297"/>
            <ac:spMk id="3" creationId="{859299D1-F5A4-1473-07ED-A5F2D0CC3BBD}"/>
          </ac:spMkLst>
        </pc:spChg>
      </pc:sldChg>
      <pc:sldChg chg="mod ord modShow modNotesTx">
        <pc:chgData name="Kristi  Aruja" userId="31be72a2-024d-4c55-84a5-e3e184a5807b" providerId="ADAL" clId="{DE200CC2-0223-324D-A8AD-A862D49B7025}" dt="2023-09-20T18:04:51.014" v="13210" actId="729"/>
        <pc:sldMkLst>
          <pc:docMk/>
          <pc:sldMk cId="3772078940" sldId="298"/>
        </pc:sldMkLst>
      </pc:sldChg>
      <pc:sldChg chg="mod modShow modNotesTx">
        <pc:chgData name="Kristi  Aruja" userId="31be72a2-024d-4c55-84a5-e3e184a5807b" providerId="ADAL" clId="{DE200CC2-0223-324D-A8AD-A862D49B7025}" dt="2023-09-20T18:04:59.393" v="13211" actId="729"/>
        <pc:sldMkLst>
          <pc:docMk/>
          <pc:sldMk cId="2516031932" sldId="299"/>
        </pc:sldMkLst>
      </pc:sldChg>
      <pc:sldChg chg="modSp mod modNotesTx">
        <pc:chgData name="Kristi  Aruja" userId="31be72a2-024d-4c55-84a5-e3e184a5807b" providerId="ADAL" clId="{DE200CC2-0223-324D-A8AD-A862D49B7025}" dt="2023-07-27T15:38:20.030" v="12722" actId="1076"/>
        <pc:sldMkLst>
          <pc:docMk/>
          <pc:sldMk cId="4127671119" sldId="300"/>
        </pc:sldMkLst>
        <pc:spChg chg="mod">
          <ac:chgData name="Kristi  Aruja" userId="31be72a2-024d-4c55-84a5-e3e184a5807b" providerId="ADAL" clId="{DE200CC2-0223-324D-A8AD-A862D49B7025}" dt="2023-07-27T15:38:20.030" v="12722" actId="1076"/>
          <ac:spMkLst>
            <pc:docMk/>
            <pc:sldMk cId="4127671119" sldId="300"/>
            <ac:spMk id="411" creationId="{00000000-0000-0000-0000-000000000000}"/>
          </ac:spMkLst>
        </pc:spChg>
      </pc:sldChg>
      <pc:sldChg chg="add modNotesTx">
        <pc:chgData name="Kristi  Aruja" userId="31be72a2-024d-4c55-84a5-e3e184a5807b" providerId="ADAL" clId="{DE200CC2-0223-324D-A8AD-A862D49B7025}" dt="2023-07-14T15:20:16.553" v="8219" actId="20577"/>
        <pc:sldMkLst>
          <pc:docMk/>
          <pc:sldMk cId="2832910957" sldId="301"/>
        </pc:sldMkLst>
      </pc:sldChg>
      <pc:sldChg chg="modSp add del mod setBg">
        <pc:chgData name="Kristi  Aruja" userId="31be72a2-024d-4c55-84a5-e3e184a5807b" providerId="ADAL" clId="{DE200CC2-0223-324D-A8AD-A862D49B7025}" dt="2023-07-27T13:00:16.314" v="12603" actId="2696"/>
        <pc:sldMkLst>
          <pc:docMk/>
          <pc:sldMk cId="674950872" sldId="302"/>
        </pc:sldMkLst>
        <pc:picChg chg="mod">
          <ac:chgData name="Kristi  Aruja" userId="31be72a2-024d-4c55-84a5-e3e184a5807b" providerId="ADAL" clId="{DE200CC2-0223-324D-A8AD-A862D49B7025}" dt="2023-07-27T12:59:17.889" v="12587" actId="1076"/>
          <ac:picMkLst>
            <pc:docMk/>
            <pc:sldMk cId="674950872" sldId="302"/>
            <ac:picMk id="407" creationId="{00000000-0000-0000-0000-000000000000}"/>
          </ac:picMkLst>
        </pc:picChg>
      </pc:sldChg>
      <pc:sldChg chg="addSp delSp modSp add mod modNotesTx">
        <pc:chgData name="Kristi  Aruja" userId="31be72a2-024d-4c55-84a5-e3e184a5807b" providerId="ADAL" clId="{DE200CC2-0223-324D-A8AD-A862D49B7025}" dt="2023-07-28T14:26:16.992" v="13114" actId="20577"/>
        <pc:sldMkLst>
          <pc:docMk/>
          <pc:sldMk cId="4195956902" sldId="303"/>
        </pc:sldMkLst>
        <pc:spChg chg="mod">
          <ac:chgData name="Kristi  Aruja" userId="31be72a2-024d-4c55-84a5-e3e184a5807b" providerId="ADAL" clId="{DE200CC2-0223-324D-A8AD-A862D49B7025}" dt="2023-07-27T12:59:15.554" v="12586" actId="20577"/>
          <ac:spMkLst>
            <pc:docMk/>
            <pc:sldMk cId="4195956902" sldId="303"/>
            <ac:spMk id="2" creationId="{C4C8F706-9E24-1AF9-0852-360ACD01C64D}"/>
          </ac:spMkLst>
        </pc:spChg>
        <pc:spChg chg="add mod">
          <ac:chgData name="Kristi  Aruja" userId="31be72a2-024d-4c55-84a5-e3e184a5807b" providerId="ADAL" clId="{DE200CC2-0223-324D-A8AD-A862D49B7025}" dt="2023-07-27T13:00:06.767" v="12602" actId="1035"/>
          <ac:spMkLst>
            <pc:docMk/>
            <pc:sldMk cId="4195956902" sldId="303"/>
            <ac:spMk id="9" creationId="{60129954-35F1-1763-D650-B1F23A5ED8BC}"/>
          </ac:spMkLst>
        </pc:spChg>
        <pc:spChg chg="add mod">
          <ac:chgData name="Kristi  Aruja" userId="31be72a2-024d-4c55-84a5-e3e184a5807b" providerId="ADAL" clId="{DE200CC2-0223-324D-A8AD-A862D49B7025}" dt="2023-07-27T12:59:48.096" v="12592" actId="1076"/>
          <ac:spMkLst>
            <pc:docMk/>
            <pc:sldMk cId="4195956902" sldId="303"/>
            <ac:spMk id="10" creationId="{F9DEEC89-E5A9-6CEB-F931-6F22A0F8121F}"/>
          </ac:spMkLst>
        </pc:spChg>
        <pc:spChg chg="add mod">
          <ac:chgData name="Kristi  Aruja" userId="31be72a2-024d-4c55-84a5-e3e184a5807b" providerId="ADAL" clId="{DE200CC2-0223-324D-A8AD-A862D49B7025}" dt="2023-07-27T12:59:59.244" v="12594" actId="1076"/>
          <ac:spMkLst>
            <pc:docMk/>
            <pc:sldMk cId="4195956902" sldId="303"/>
            <ac:spMk id="11" creationId="{E30D7D27-1DD0-74FD-5980-1E19EA48A337}"/>
          </ac:spMkLst>
        </pc:spChg>
        <pc:spChg chg="mod">
          <ac:chgData name="Kristi  Aruja" userId="31be72a2-024d-4c55-84a5-e3e184a5807b" providerId="ADAL" clId="{DE200CC2-0223-324D-A8AD-A862D49B7025}" dt="2023-07-27T13:00:06.767" v="12602" actId="1035"/>
          <ac:spMkLst>
            <pc:docMk/>
            <pc:sldMk cId="4195956902" sldId="303"/>
            <ac:spMk id="410" creationId="{00000000-0000-0000-0000-000000000000}"/>
          </ac:spMkLst>
        </pc:spChg>
        <pc:spChg chg="del mod">
          <ac:chgData name="Kristi  Aruja" userId="31be72a2-024d-4c55-84a5-e3e184a5807b" providerId="ADAL" clId="{DE200CC2-0223-324D-A8AD-A862D49B7025}" dt="2023-07-27T12:58:59.884" v="12551" actId="478"/>
          <ac:spMkLst>
            <pc:docMk/>
            <pc:sldMk cId="4195956902" sldId="303"/>
            <ac:spMk id="411" creationId="{00000000-0000-0000-0000-000000000000}"/>
          </ac:spMkLst>
        </pc:spChg>
        <pc:spChg chg="del">
          <ac:chgData name="Kristi  Aruja" userId="31be72a2-024d-4c55-84a5-e3e184a5807b" providerId="ADAL" clId="{DE200CC2-0223-324D-A8AD-A862D49B7025}" dt="2023-07-27T12:59:01.321" v="12552" actId="478"/>
          <ac:spMkLst>
            <pc:docMk/>
            <pc:sldMk cId="4195956902" sldId="303"/>
            <ac:spMk id="415" creationId="{00000000-0000-0000-0000-000000000000}"/>
          </ac:spMkLst>
        </pc:spChg>
        <pc:spChg chg="del">
          <ac:chgData name="Kristi  Aruja" userId="31be72a2-024d-4c55-84a5-e3e184a5807b" providerId="ADAL" clId="{DE200CC2-0223-324D-A8AD-A862D49B7025}" dt="2023-07-27T12:59:02.360" v="12553" actId="478"/>
          <ac:spMkLst>
            <pc:docMk/>
            <pc:sldMk cId="4195956902" sldId="303"/>
            <ac:spMk id="419" creationId="{00000000-0000-0000-0000-000000000000}"/>
          </ac:spMkLst>
        </pc:spChg>
        <pc:grpChg chg="mod">
          <ac:chgData name="Kristi  Aruja" userId="31be72a2-024d-4c55-84a5-e3e184a5807b" providerId="ADAL" clId="{DE200CC2-0223-324D-A8AD-A862D49B7025}" dt="2023-07-27T13:00:06.767" v="12602" actId="1035"/>
          <ac:grpSpMkLst>
            <pc:docMk/>
            <pc:sldMk cId="4195956902" sldId="303"/>
            <ac:grpSpMk id="6" creationId="{70657CF7-FABF-DC8E-E8F5-98384F19A371}"/>
          </ac:grpSpMkLst>
        </pc:grpChg>
        <pc:picChg chg="del">
          <ac:chgData name="Kristi  Aruja" userId="31be72a2-024d-4c55-84a5-e3e184a5807b" providerId="ADAL" clId="{DE200CC2-0223-324D-A8AD-A862D49B7025}" dt="2023-07-27T12:58:55.431" v="12548" actId="478"/>
          <ac:picMkLst>
            <pc:docMk/>
            <pc:sldMk cId="4195956902" sldId="303"/>
            <ac:picMk id="3" creationId="{F54725E7-347E-6065-57C4-FEB1A57537AA}"/>
          </ac:picMkLst>
        </pc:picChg>
        <pc:picChg chg="del">
          <ac:chgData name="Kristi  Aruja" userId="31be72a2-024d-4c55-84a5-e3e184a5807b" providerId="ADAL" clId="{DE200CC2-0223-324D-A8AD-A862D49B7025}" dt="2023-07-27T12:58:56.063" v="12549" actId="478"/>
          <ac:picMkLst>
            <pc:docMk/>
            <pc:sldMk cId="4195956902" sldId="303"/>
            <ac:picMk id="4" creationId="{BBBFA4E8-A70A-AC0E-6F3A-09CB0FAFA974}"/>
          </ac:picMkLst>
        </pc:picChg>
        <pc:picChg chg="add mod">
          <ac:chgData name="Kristi  Aruja" userId="31be72a2-024d-4c55-84a5-e3e184a5807b" providerId="ADAL" clId="{DE200CC2-0223-324D-A8AD-A862D49B7025}" dt="2023-07-27T12:59:21.465" v="12588"/>
          <ac:picMkLst>
            <pc:docMk/>
            <pc:sldMk cId="4195956902" sldId="303"/>
            <ac:picMk id="5" creationId="{D0FD3B9E-9E5B-BA19-E946-E8AD58AB4094}"/>
          </ac:picMkLst>
        </pc:picChg>
      </pc:sldChg>
      <pc:sldMasterChg chg="delSldLayout">
        <pc:chgData name="Kristi  Aruja" userId="31be72a2-024d-4c55-84a5-e3e184a5807b" providerId="ADAL" clId="{DE200CC2-0223-324D-A8AD-A862D49B7025}" dt="2023-07-08T13:57:06.459" v="1" actId="2696"/>
        <pc:sldMasterMkLst>
          <pc:docMk/>
          <pc:sldMasterMk cId="0" sldId="2147483648"/>
        </pc:sldMasterMkLst>
        <pc:sldLayoutChg chg="del">
          <pc:chgData name="Kristi  Aruja" userId="31be72a2-024d-4c55-84a5-e3e184a5807b" providerId="ADAL" clId="{DE200CC2-0223-324D-A8AD-A862D49B7025}" dt="2023-07-08T13:56:59.474" v="0" actId="2696"/>
          <pc:sldLayoutMkLst>
            <pc:docMk/>
            <pc:sldMasterMk cId="0" sldId="2147483648"/>
            <pc:sldLayoutMk cId="0" sldId="2147483661"/>
          </pc:sldLayoutMkLst>
        </pc:sldLayoutChg>
        <pc:sldLayoutChg chg="del">
          <pc:chgData name="Kristi  Aruja" userId="31be72a2-024d-4c55-84a5-e3e184a5807b" providerId="ADAL" clId="{DE200CC2-0223-324D-A8AD-A862D49B7025}" dt="2023-07-08T13:57:06.459" v="1" actId="2696"/>
          <pc:sldLayoutMkLst>
            <pc:docMk/>
            <pc:sldMasterMk cId="0" sldId="2147483648"/>
            <pc:sldLayoutMk cId="0" sldId="2147483662"/>
          </pc:sldLayoutMkLst>
        </pc:sldLayoutChg>
        <pc:sldLayoutChg chg="del">
          <pc:chgData name="Kristi  Aruja" userId="31be72a2-024d-4c55-84a5-e3e184a5807b" providerId="ADAL" clId="{DE200CC2-0223-324D-A8AD-A862D49B7025}" dt="2023-07-08T13:56:59.474" v="0" actId="2696"/>
          <pc:sldLayoutMkLst>
            <pc:docMk/>
            <pc:sldMasterMk cId="0" sldId="2147483648"/>
            <pc:sldLayoutMk cId="0" sldId="2147483674"/>
          </pc:sldLayoutMkLst>
        </pc:sldLayoutChg>
      </pc:sldMasterChg>
    </pc:docChg>
  </pc:docChgLst>
  <pc:docChgLst>
    <pc:chgData name="Angela Hunt" userId="S::angela@cliniconex.com::0f7ae573-55b6-48d2-b9f4-ed381570d779" providerId="AD" clId="Web-{DF492101-E324-229A-05DD-0D8C4C6C74BF}"/>
    <pc:docChg chg="modSld">
      <pc:chgData name="Angela Hunt" userId="S::angela@cliniconex.com::0f7ae573-55b6-48d2-b9f4-ed381570d779" providerId="AD" clId="Web-{DF492101-E324-229A-05DD-0D8C4C6C74BF}" dt="2023-08-18T19:15:34.979" v="18" actId="20577"/>
      <pc:docMkLst>
        <pc:docMk/>
      </pc:docMkLst>
      <pc:sldChg chg="modSp">
        <pc:chgData name="Angela Hunt" userId="S::angela@cliniconex.com::0f7ae573-55b6-48d2-b9f4-ed381570d779" providerId="AD" clId="Web-{DF492101-E324-229A-05DD-0D8C4C6C74BF}" dt="2023-08-18T19:14:19.775" v="14" actId="20577"/>
        <pc:sldMkLst>
          <pc:docMk/>
          <pc:sldMk cId="3772078940" sldId="298"/>
        </pc:sldMkLst>
        <pc:spChg chg="mod">
          <ac:chgData name="Angela Hunt" userId="S::angela@cliniconex.com::0f7ae573-55b6-48d2-b9f4-ed381570d779" providerId="AD" clId="Web-{DF492101-E324-229A-05DD-0D8C4C6C74BF}" dt="2023-08-18T19:13:59.165" v="13"/>
          <ac:spMkLst>
            <pc:docMk/>
            <pc:sldMk cId="3772078940" sldId="298"/>
            <ac:spMk id="411" creationId="{00000000-0000-0000-0000-000000000000}"/>
          </ac:spMkLst>
        </pc:spChg>
        <pc:spChg chg="mod">
          <ac:chgData name="Angela Hunt" userId="S::angela@cliniconex.com::0f7ae573-55b6-48d2-b9f4-ed381570d779" providerId="AD" clId="Web-{DF492101-E324-229A-05DD-0D8C4C6C74BF}" dt="2023-08-18T19:13:34.915" v="4" actId="20577"/>
          <ac:spMkLst>
            <pc:docMk/>
            <pc:sldMk cId="3772078940" sldId="298"/>
            <ac:spMk id="415" creationId="{00000000-0000-0000-0000-000000000000}"/>
          </ac:spMkLst>
        </pc:spChg>
        <pc:spChg chg="mod">
          <ac:chgData name="Angela Hunt" userId="S::angela@cliniconex.com::0f7ae573-55b6-48d2-b9f4-ed381570d779" providerId="AD" clId="Web-{DF492101-E324-229A-05DD-0D8C4C6C74BF}" dt="2023-08-18T19:14:19.775" v="14" actId="20577"/>
          <ac:spMkLst>
            <pc:docMk/>
            <pc:sldMk cId="3772078940" sldId="298"/>
            <ac:spMk id="419" creationId="{00000000-0000-0000-0000-000000000000}"/>
          </ac:spMkLst>
        </pc:spChg>
      </pc:sldChg>
      <pc:sldChg chg="modSp">
        <pc:chgData name="Angela Hunt" userId="S::angela@cliniconex.com::0f7ae573-55b6-48d2-b9f4-ed381570d779" providerId="AD" clId="Web-{DF492101-E324-229A-05DD-0D8C4C6C74BF}" dt="2023-08-18T19:15:34.979" v="18" actId="20577"/>
        <pc:sldMkLst>
          <pc:docMk/>
          <pc:sldMk cId="2516031932" sldId="299"/>
        </pc:sldMkLst>
        <pc:spChg chg="mod">
          <ac:chgData name="Angela Hunt" userId="S::angela@cliniconex.com::0f7ae573-55b6-48d2-b9f4-ed381570d779" providerId="AD" clId="Web-{DF492101-E324-229A-05DD-0D8C4C6C74BF}" dt="2023-08-18T19:15:34.979" v="18" actId="20577"/>
          <ac:spMkLst>
            <pc:docMk/>
            <pc:sldMk cId="2516031932" sldId="299"/>
            <ac:spMk id="415" creationId="{00000000-0000-0000-0000-000000000000}"/>
          </ac:spMkLst>
        </pc:spChg>
      </pc:sldChg>
    </pc:docChg>
  </pc:docChgLst>
  <pc:docChgLst>
    <pc:chgData name="Angela Hunt" userId="S::angela@cliniconex.com::0f7ae573-55b6-48d2-b9f4-ed381570d779" providerId="AD" clId="Web-{19CEFC36-CEA9-A058-D548-FEA6DC07E202}"/>
    <pc:docChg chg="modSld">
      <pc:chgData name="Angela Hunt" userId="S::angela@cliniconex.com::0f7ae573-55b6-48d2-b9f4-ed381570d779" providerId="AD" clId="Web-{19CEFC36-CEA9-A058-D548-FEA6DC07E202}" dt="2023-08-01T12:28:24.765" v="6" actId="20577"/>
      <pc:docMkLst>
        <pc:docMk/>
      </pc:docMkLst>
      <pc:sldChg chg="modSp">
        <pc:chgData name="Angela Hunt" userId="S::angela@cliniconex.com::0f7ae573-55b6-48d2-b9f4-ed381570d779" providerId="AD" clId="Web-{19CEFC36-CEA9-A058-D548-FEA6DC07E202}" dt="2023-08-01T12:28:24.765" v="6" actId="20577"/>
        <pc:sldMkLst>
          <pc:docMk/>
          <pc:sldMk cId="4127671119" sldId="300"/>
        </pc:sldMkLst>
        <pc:spChg chg="mod">
          <ac:chgData name="Angela Hunt" userId="S::angela@cliniconex.com::0f7ae573-55b6-48d2-b9f4-ed381570d779" providerId="AD" clId="Web-{19CEFC36-CEA9-A058-D548-FEA6DC07E202}" dt="2023-08-01T12:28:24.765" v="6" actId="20577"/>
          <ac:spMkLst>
            <pc:docMk/>
            <pc:sldMk cId="4127671119" sldId="300"/>
            <ac:spMk id="2" creationId="{C4C8F706-9E24-1AF9-0852-360ACD01C64D}"/>
          </ac:spMkLst>
        </pc:spChg>
      </pc:sldChg>
    </pc:docChg>
  </pc:docChgLst>
  <pc:docChgLst>
    <pc:chgData name="Stacey Nestruck" userId="S::stacey@cliniconex.com::135d75e5-7722-4dd6-ad56-9e215200aa32" providerId="AD" clId="Web-{A5D93235-E865-5070-F11D-234EF52B3FF4}"/>
    <pc:docChg chg="modSld">
      <pc:chgData name="Stacey Nestruck" userId="S::stacey@cliniconex.com::135d75e5-7722-4dd6-ad56-9e215200aa32" providerId="AD" clId="Web-{A5D93235-E865-5070-F11D-234EF52B3FF4}" dt="2023-08-02T12:20:46.520" v="1" actId="20577"/>
      <pc:docMkLst>
        <pc:docMk/>
      </pc:docMkLst>
      <pc:sldChg chg="modSp">
        <pc:chgData name="Stacey Nestruck" userId="S::stacey@cliniconex.com::135d75e5-7722-4dd6-ad56-9e215200aa32" providerId="AD" clId="Web-{A5D93235-E865-5070-F11D-234EF52B3FF4}" dt="2023-08-02T12:20:46.520" v="1" actId="20577"/>
        <pc:sldMkLst>
          <pc:docMk/>
          <pc:sldMk cId="4195956902" sldId="303"/>
        </pc:sldMkLst>
        <pc:spChg chg="mod">
          <ac:chgData name="Stacey Nestruck" userId="S::stacey@cliniconex.com::135d75e5-7722-4dd6-ad56-9e215200aa32" providerId="AD" clId="Web-{A5D93235-E865-5070-F11D-234EF52B3FF4}" dt="2023-08-02T12:20:46.520" v="1" actId="20577"/>
          <ac:spMkLst>
            <pc:docMk/>
            <pc:sldMk cId="4195956902" sldId="303"/>
            <ac:spMk id="2" creationId="{C4C8F706-9E24-1AF9-0852-360ACD01C64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1143000" y="685800"/>
            <a:ext cx="4572000" cy="3429000"/>
          </a:xfrm>
          <a:prstGeom prst="rect">
            <a:avLst/>
          </a:prstGeom>
        </p:spPr>
        <p:txBody>
          <a:bodyPr/>
          <a:lstStyle/>
          <a:p>
            <a:endParaRPr/>
          </a:p>
        </p:txBody>
      </p:sp>
      <p:sp>
        <p:nvSpPr>
          <p:cNvPr id="240" name="Shape 24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457200" defTabSz="457200" latinLnBrk="0">
      <a:defRPr sz="2200">
        <a:latin typeface="Lucida Grande"/>
        <a:ea typeface="Lucida Grande"/>
        <a:cs typeface="Lucida Grande"/>
        <a:sym typeface="Lucida Grande"/>
      </a:defRPr>
    </a:lvl2pPr>
    <a:lvl3pPr indent="914400" defTabSz="457200" latinLnBrk="0">
      <a:defRPr sz="2200">
        <a:latin typeface="Lucida Grande"/>
        <a:ea typeface="Lucida Grande"/>
        <a:cs typeface="Lucida Grande"/>
        <a:sym typeface="Lucida Grande"/>
      </a:defRPr>
    </a:lvl3pPr>
    <a:lvl4pPr indent="1371600" defTabSz="457200" latinLnBrk="0">
      <a:defRPr sz="2200">
        <a:latin typeface="Lucida Grande"/>
        <a:ea typeface="Lucida Grande"/>
        <a:cs typeface="Lucida Grande"/>
        <a:sym typeface="Lucida Grande"/>
      </a:defRPr>
    </a:lvl4pPr>
    <a:lvl5pPr indent="1828800" defTabSz="457200" latinLnBrk="0">
      <a:defRPr sz="2200">
        <a:latin typeface="Lucida Grande"/>
        <a:ea typeface="Lucida Grande"/>
        <a:cs typeface="Lucida Grande"/>
        <a:sym typeface="Lucida Grande"/>
      </a:defRPr>
    </a:lvl5pPr>
    <a:lvl6pPr indent="2286000" defTabSz="457200" latinLnBrk="0">
      <a:defRPr sz="2200">
        <a:latin typeface="Lucida Grande"/>
        <a:ea typeface="Lucida Grande"/>
        <a:cs typeface="Lucida Grande"/>
        <a:sym typeface="Lucida Grande"/>
      </a:defRPr>
    </a:lvl6pPr>
    <a:lvl7pPr indent="2743200" defTabSz="457200" latinLnBrk="0">
      <a:defRPr sz="2200">
        <a:latin typeface="Lucida Grande"/>
        <a:ea typeface="Lucida Grande"/>
        <a:cs typeface="Lucida Grande"/>
        <a:sym typeface="Lucida Grande"/>
      </a:defRPr>
    </a:lvl7pPr>
    <a:lvl8pPr indent="3200400" defTabSz="457200" latinLnBrk="0">
      <a:defRPr sz="2200">
        <a:latin typeface="Lucida Grande"/>
        <a:ea typeface="Lucida Grande"/>
        <a:cs typeface="Lucida Grande"/>
        <a:sym typeface="Lucida Grande"/>
      </a:defRPr>
    </a:lvl8pPr>
    <a:lvl9pPr indent="36576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endParaRPr lang="en-US"/>
          </a:p>
          <a:p>
            <a:pPr marL="342900" indent="-342900">
              <a:buFont typeface="Arial" panose="020B0604020202020204" pitchFamily="34" charset="0"/>
              <a:buChar char="•"/>
            </a:pPr>
            <a:r>
              <a:rPr lang="en-US"/>
              <a:t>Thank you for joining me today to talk about Automated Care Messaging and how it can help you organization. Let’s get started.</a:t>
            </a:r>
          </a:p>
        </p:txBody>
      </p:sp>
    </p:spTree>
    <p:extLst>
      <p:ext uri="{BB962C8B-B14F-4D97-AF65-F5344CB8AC3E}">
        <p14:creationId xmlns:p14="http://schemas.microsoft.com/office/powerpoint/2010/main" val="28947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pPr marL="342900" indent="-342900">
              <a:buFont typeface="Arial" panose="020B0604020202020204" pitchFamily="34" charset="0"/>
              <a:buChar char="•"/>
            </a:pPr>
            <a:r>
              <a:rPr lang="en-US"/>
              <a:t>You can see the same principle applies for Routine</a:t>
            </a:r>
          </a:p>
          <a:p>
            <a:pPr marL="342900" indent="-342900">
              <a:buFont typeface="Arial" panose="020B0604020202020204" pitchFamily="34" charset="0"/>
              <a:buChar char="•"/>
            </a:pPr>
            <a:r>
              <a:rPr lang="en-US"/>
              <a:t>Even better, is you only have to spend an hour on this once. Then it’s the magic that runs in the background</a:t>
            </a:r>
          </a:p>
          <a:p>
            <a:pPr marL="342900" indent="-342900">
              <a:buFont typeface="Arial" panose="020B0604020202020204" pitchFamily="34" charset="0"/>
              <a:buChar char="•"/>
            </a:pPr>
            <a:r>
              <a:rPr lang="en-US"/>
              <a:t>You spend one hour with our onboarding team creating event types and message templates in your calendar. This could be things like offsite appointment reminders, intake meetings or care conferences</a:t>
            </a:r>
          </a:p>
          <a:p>
            <a:pPr marL="342900" indent="-342900">
              <a:buFont typeface="Arial" panose="020B0604020202020204" pitchFamily="34" charset="0"/>
              <a:buChar char="•"/>
            </a:pPr>
            <a:r>
              <a:rPr lang="en-US"/>
              <a:t>Second, you set your workflow rules. For example, For care conferences, you may want a reminder going out 7 days before and then a reminder the day before. While for offsite appointments, you may only want one reminder. We work with you to configure rules to work for your organization</a:t>
            </a:r>
          </a:p>
          <a:p>
            <a:pPr marL="342900" indent="-342900">
              <a:buFont typeface="Arial" panose="020B0604020202020204" pitchFamily="34" charset="0"/>
              <a:buChar char="•"/>
            </a:pPr>
            <a:r>
              <a:rPr lang="en-US"/>
              <a:t>And lastly, we launch your workflows and that’s it.</a:t>
            </a:r>
          </a:p>
        </p:txBody>
      </p:sp>
    </p:spTree>
    <p:extLst>
      <p:ext uri="{BB962C8B-B14F-4D97-AF65-F5344CB8AC3E}">
        <p14:creationId xmlns:p14="http://schemas.microsoft.com/office/powerpoint/2010/main" val="1294172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pPr marL="342900" indent="-342900">
              <a:buFont typeface="Arial" panose="020B0604020202020204" pitchFamily="34" charset="0"/>
              <a:buChar char="•"/>
            </a:pPr>
            <a:r>
              <a:rPr lang="en-US"/>
              <a:t>So now for the technical part</a:t>
            </a:r>
          </a:p>
          <a:p>
            <a:pPr marL="342900" indent="-342900">
              <a:buFont typeface="Arial" panose="020B0604020202020204" pitchFamily="34" charset="0"/>
              <a:buChar char="•"/>
            </a:pPr>
            <a:r>
              <a:rPr lang="en-US"/>
              <a:t>How does this all work?</a:t>
            </a:r>
          </a:p>
          <a:p>
            <a:pPr marL="342900" indent="-342900">
              <a:buFont typeface="Arial" panose="020B0604020202020204" pitchFamily="34" charset="0"/>
              <a:buChar char="•"/>
            </a:pPr>
            <a:r>
              <a:rPr lang="en-US"/>
              <a:t>ACM is synched to your PCC EHR and pulls and the existing resident and family contact information you have so painstakingly entered</a:t>
            </a:r>
          </a:p>
          <a:p>
            <a:pPr marL="342900" indent="-342900">
              <a:buFont typeface="Arial" panose="020B0604020202020204" pitchFamily="34" charset="0"/>
              <a:buChar char="•"/>
            </a:pPr>
            <a:r>
              <a:rPr lang="en-US"/>
              <a:t>This means you don’t have to pull other lists, or keep emails groups and spreadsheets constantly up to date every time you want to d outreach</a:t>
            </a:r>
          </a:p>
          <a:p>
            <a:pPr marL="342900" indent="-342900">
              <a:buFont typeface="Arial" panose="020B0604020202020204" pitchFamily="34" charset="0"/>
              <a:buChar char="•"/>
            </a:pPr>
            <a:r>
              <a:rPr lang="en-US"/>
              <a:t>This also means you can contact anyone in your EHR, current and discharged residents, and even new residents who may not have moved in yet. If they are in PCC, you can contact them with ACM.</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How do you currently send messages? [riff off answer]</a:t>
            </a:r>
          </a:p>
          <a:p>
            <a:pPr marL="342900" indent="-342900">
              <a:buFont typeface="Arial" panose="020B0604020202020204" pitchFamily="34" charset="0"/>
              <a:buChar char="•"/>
            </a:pPr>
            <a:r>
              <a:rPr lang="en-US"/>
              <a:t>ACM allows you and your resident families to choose how outreach is received, either by text, voice or email. </a:t>
            </a:r>
          </a:p>
          <a:p>
            <a:pPr marL="342900" indent="-342900">
              <a:buFont typeface="Arial" panose="020B0604020202020204" pitchFamily="34" charset="0"/>
              <a:buChar char="•"/>
            </a:pPr>
            <a:r>
              <a:rPr lang="en-US"/>
              <a:t>Our hierarchy system let’s your rank text/voice/email according the needs of your organization. You can also do this at a facility level</a:t>
            </a:r>
          </a:p>
          <a:p>
            <a:pPr marL="342900" indent="-342900">
              <a:buFont typeface="Arial" panose="020B0604020202020204" pitchFamily="34" charset="0"/>
              <a:buChar char="•"/>
            </a:pPr>
            <a:r>
              <a:rPr lang="en-US"/>
              <a:t>Furthermore, families can let you know their preferences. So, if your organization has identified that you want your messages to go as calls, an individual can request they get texts. This is done by simply adding a preference code in the comments section of the contact record.</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And third logging.</a:t>
            </a:r>
          </a:p>
          <a:p>
            <a:pPr marL="342900" indent="-342900">
              <a:buFont typeface="Arial" panose="020B0604020202020204" pitchFamily="34" charset="0"/>
              <a:buChar char="•"/>
            </a:pPr>
            <a:r>
              <a:rPr lang="en-US"/>
              <a:t>This is automated too.</a:t>
            </a:r>
          </a:p>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Because we are synced to PCC, an automatic log is created of each communication and appears in the Misc. tab of the resident’s chart. You can see when a message was sent, who sent it, the contents of the message, </a:t>
            </a:r>
            <a:r>
              <a:rPr lang="en-US" err="1"/>
              <a:t>etc</a:t>
            </a:r>
            <a:r>
              <a:rPr lang="en-US"/>
              <a:t>, </a:t>
            </a:r>
            <a:r>
              <a:rPr lang="en-US" err="1"/>
              <a:t>aking</a:t>
            </a:r>
            <a:r>
              <a:rPr lang="en-US"/>
              <a:t> auditing a breeze. </a:t>
            </a:r>
          </a:p>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Reporting is available both in app, and through detailed logs, you can email yourself or colleagues. </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937100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pPr marL="342900" indent="-342900">
              <a:buFont typeface="Arial" panose="020B0604020202020204" pitchFamily="34" charset="0"/>
              <a:buChar char="•"/>
            </a:pPr>
            <a:r>
              <a:rPr lang="en-US"/>
              <a:t>I know this has been a lot of theoretical information</a:t>
            </a:r>
          </a:p>
          <a:p>
            <a:pPr marL="342900" indent="-342900">
              <a:buFont typeface="Arial" panose="020B0604020202020204" pitchFamily="34" charset="0"/>
              <a:buChar char="•"/>
            </a:pPr>
            <a:r>
              <a:rPr lang="en-US"/>
              <a:t>So here are some tangible numbers to show you about the impact and outcomes provided by ACM.</a:t>
            </a:r>
          </a:p>
        </p:txBody>
      </p:sp>
    </p:spTree>
    <p:extLst>
      <p:ext uri="{BB962C8B-B14F-4D97-AF65-F5344CB8AC3E}">
        <p14:creationId xmlns:p14="http://schemas.microsoft.com/office/powerpoint/2010/main" val="2513911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pPr marL="342900" indent="-342900">
              <a:buFont typeface="Arial" panose="020B0604020202020204" pitchFamily="34" charset="0"/>
              <a:buChar char="•"/>
            </a:pPr>
            <a:r>
              <a:rPr lang="en-US"/>
              <a:t>On average, 100 bed </a:t>
            </a:r>
            <a:r>
              <a:rPr lang="en-US" err="1"/>
              <a:t>facilites</a:t>
            </a:r>
            <a:r>
              <a:rPr lang="en-US"/>
              <a:t> spend 17 hours in outreach per event. As I’m sure you know, it’s never a simple 2-minute phone call to provide the information you need. It’s a 10-15 minute conversation. </a:t>
            </a:r>
          </a:p>
          <a:p>
            <a:pPr marL="342900" indent="-342900">
              <a:buFont typeface="Arial" panose="020B0604020202020204" pitchFamily="34" charset="0"/>
              <a:buChar char="•"/>
            </a:pPr>
            <a:r>
              <a:rPr lang="en-US"/>
              <a:t>With ACM, that 17 hours becomes 5 minutes.</a:t>
            </a:r>
          </a:p>
          <a:p>
            <a:pPr marL="342900" indent="-342900">
              <a:buFont typeface="Arial" panose="020B0604020202020204" pitchFamily="34" charset="0"/>
              <a:buChar char="•"/>
            </a:pPr>
            <a:r>
              <a:rPr lang="en-US"/>
              <a:t>Scale that to all the outreach you do in a month or year and the impact is even larger,</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Every year, ACM returns over 1 million hours to direct resident care ever year</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Currently, over 2,600 facilities in North America use ACM</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Most organizations see a minimum 200% ROI after implementing ACM.</a:t>
            </a:r>
          </a:p>
        </p:txBody>
      </p:sp>
    </p:spTree>
    <p:extLst>
      <p:ext uri="{BB962C8B-B14F-4D97-AF65-F5344CB8AC3E}">
        <p14:creationId xmlns:p14="http://schemas.microsoft.com/office/powerpoint/2010/main" val="715042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pPr marL="342900" indent="-342900">
              <a:buFont typeface="Arial" panose="020B0604020202020204" pitchFamily="34" charset="0"/>
              <a:buChar char="•"/>
            </a:pPr>
            <a:r>
              <a:rPr lang="en-US"/>
              <a:t>I’m guessing that the majority of your outreach over the last 3 years have been about COVID.</a:t>
            </a:r>
          </a:p>
          <a:p>
            <a:pPr marL="342900" indent="-342900">
              <a:buFont typeface="Arial" panose="020B0604020202020204" pitchFamily="34" charset="0"/>
              <a:buChar char="•"/>
            </a:pPr>
            <a:r>
              <a:rPr lang="en-US"/>
              <a:t>And while communication topics may change, some families are not used to a higher level and frequency of communication</a:t>
            </a:r>
          </a:p>
          <a:p>
            <a:pPr marL="342900" indent="-342900">
              <a:buFont typeface="Arial" panose="020B0604020202020204" pitchFamily="34" charset="0"/>
              <a:buChar char="•"/>
            </a:pPr>
            <a:r>
              <a:rPr lang="en-US"/>
              <a:t>Automating outreach lets you communicate efficiently and effectively and has a wide array of benefits including:</a:t>
            </a:r>
          </a:p>
          <a:p>
            <a:pPr marL="342900" lvl="3" indent="-342900">
              <a:buFont typeface="Arial" panose="020B0604020202020204" pitchFamily="34" charset="0"/>
              <a:buChar char="•"/>
            </a:pPr>
            <a:r>
              <a:rPr lang="en-US"/>
              <a:t>Helping you comply with regulations</a:t>
            </a:r>
          </a:p>
          <a:p>
            <a:pPr marL="342900" lvl="3" indent="-342900">
              <a:buFont typeface="Arial" panose="020B0604020202020204" pitchFamily="34" charset="0"/>
              <a:buChar char="•"/>
            </a:pPr>
            <a:r>
              <a:rPr lang="en-US"/>
              <a:t>Managing your reputation</a:t>
            </a:r>
          </a:p>
          <a:p>
            <a:pPr marL="342900" lvl="3" indent="-342900">
              <a:buFont typeface="Arial" panose="020B0604020202020204" pitchFamily="34" charset="0"/>
              <a:buChar char="•"/>
            </a:pPr>
            <a:r>
              <a:rPr lang="en-US"/>
              <a:t>Increasing operational efficiencies, and</a:t>
            </a:r>
          </a:p>
          <a:p>
            <a:pPr marL="342900" lvl="3" indent="-342900">
              <a:buFont typeface="Arial" panose="020B0604020202020204" pitchFamily="34" charset="0"/>
              <a:buChar char="•"/>
            </a:pPr>
            <a:r>
              <a:rPr lang="en-US"/>
              <a:t>Improving emergency communications </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What does this look like in practicality?</a:t>
            </a:r>
          </a:p>
        </p:txBody>
      </p:sp>
    </p:spTree>
    <p:extLst>
      <p:ext uri="{BB962C8B-B14F-4D97-AF65-F5344CB8AC3E}">
        <p14:creationId xmlns:p14="http://schemas.microsoft.com/office/powerpoint/2010/main" val="1581851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endParaRPr lang="en-US"/>
          </a:p>
          <a:p>
            <a:r>
              <a:rPr lang="en-US"/>
              <a:t>Staying compliant with ever-changing regulations has been very top of mind the last few years, and is still an ever-present concern.. </a:t>
            </a:r>
          </a:p>
          <a:p>
            <a:r>
              <a:rPr lang="en-US"/>
              <a:t>How can ACM help in an audit?</a:t>
            </a:r>
          </a:p>
          <a:p>
            <a:endParaRPr lang="en-US"/>
          </a:p>
          <a:p>
            <a:pPr marL="342900" indent="-342900">
              <a:buFont typeface="Arial" panose="020B0604020202020204" pitchFamily="34" charset="0"/>
              <a:buChar char="•"/>
            </a:pPr>
            <a:r>
              <a:rPr lang="en-US"/>
              <a:t>Before an audit or survey even occurs, ACM creates automatic logs in PCC creating an auditable trail you can easily locate</a:t>
            </a:r>
          </a:p>
          <a:p>
            <a:pPr marL="342900" indent="-342900">
              <a:buFont typeface="Arial" panose="020B0604020202020204" pitchFamily="34" charset="0"/>
              <a:buChar char="•"/>
            </a:pPr>
            <a:r>
              <a:rPr lang="en-US"/>
              <a:t>During an audit you can share incredible detail of all your communications including, who the message was sent to, who sent the message and when, the content of the message, the outcome (whether a voicemail was left </a:t>
            </a:r>
            <a:r>
              <a:rPr lang="en-US" err="1"/>
              <a:t>etc</a:t>
            </a:r>
            <a:r>
              <a:rPr lang="en-US"/>
              <a:t>) . Automated logs leave no change that and important information is entered in error, or worse, that critical information is omitted</a:t>
            </a:r>
          </a:p>
          <a:p>
            <a:pPr marL="342900" indent="-342900">
              <a:buFont typeface="Arial" panose="020B0604020202020204" pitchFamily="34" charset="0"/>
              <a:buChar char="•"/>
            </a:pPr>
            <a:r>
              <a:rPr lang="en-US"/>
              <a:t>Not only are communication logs available in-app, they can be printed, sent via email and found in the individual resident’s chart. </a:t>
            </a:r>
          </a:p>
        </p:txBody>
      </p:sp>
    </p:spTree>
    <p:extLst>
      <p:ext uri="{BB962C8B-B14F-4D97-AF65-F5344CB8AC3E}">
        <p14:creationId xmlns:p14="http://schemas.microsoft.com/office/powerpoint/2010/main" val="1003278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endParaRPr lang="en-US"/>
          </a:p>
          <a:p>
            <a:r>
              <a:rPr lang="en-US"/>
              <a:t>Let’s look at reputation management. This is a key element in maintaining occupancy rates and star ratings.</a:t>
            </a:r>
          </a:p>
          <a:p>
            <a:pPr marL="342900" indent="-342900">
              <a:buFont typeface="Arial" panose="020B0604020202020204" pitchFamily="34" charset="0"/>
              <a:buChar char="•"/>
            </a:pPr>
            <a:r>
              <a:rPr lang="en-US"/>
              <a:t>You want to make a strong first impression, and creating a smooth intake and move-in process is a great way to start.</a:t>
            </a:r>
          </a:p>
          <a:p>
            <a:pPr marL="342900" indent="-342900">
              <a:buFont typeface="Arial" panose="020B0604020202020204" pitchFamily="34" charset="0"/>
              <a:buChar char="•"/>
            </a:pPr>
            <a:r>
              <a:rPr lang="en-US"/>
              <a:t>With ACM, since you can communicate with anyone in your EHR, you can start building a trusting relationship with resident before they even move in</a:t>
            </a:r>
          </a:p>
          <a:p>
            <a:pPr marL="342900" indent="-342900">
              <a:buFont typeface="Arial" panose="020B0604020202020204" pitchFamily="34" charset="0"/>
              <a:buChar char="•"/>
            </a:pPr>
            <a:r>
              <a:rPr lang="en-US"/>
              <a:t>Send messages before move-in to welcome the new resident and their families and set expectations or provide guidance for move-in</a:t>
            </a:r>
          </a:p>
          <a:p>
            <a:pPr marL="342900" indent="-342900">
              <a:buFont typeface="Arial" panose="020B0604020202020204" pitchFamily="34" charset="0"/>
              <a:buChar char="•"/>
            </a:pPr>
            <a:r>
              <a:rPr lang="en-US"/>
              <a:t>During the move-in share a welcome package or forms that need signing, ensuring administrative tasks are kept to a minimum on move-in day</a:t>
            </a:r>
          </a:p>
          <a:p>
            <a:pPr marL="342900" indent="-342900">
              <a:buFont typeface="Arial" panose="020B0604020202020204" pitchFamily="34" charset="0"/>
              <a:buChar char="•"/>
            </a:pPr>
            <a:r>
              <a:rPr lang="en-US"/>
              <a:t>After, send a poll or survey asking for feedback on the move-in experience.</a:t>
            </a:r>
          </a:p>
        </p:txBody>
      </p:sp>
    </p:spTree>
    <p:extLst>
      <p:ext uri="{BB962C8B-B14F-4D97-AF65-F5344CB8AC3E}">
        <p14:creationId xmlns:p14="http://schemas.microsoft.com/office/powerpoint/2010/main" val="639177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We know you have too few staff and too much to do, making both time and resources precious.</a:t>
            </a:r>
          </a:p>
          <a:p>
            <a:r>
              <a:rPr lang="en-US"/>
              <a:t>I’m also guessing most of your staff got into care to care, not make phone calls and do paperwork. </a:t>
            </a:r>
          </a:p>
          <a:p>
            <a:endParaRPr lang="en-US"/>
          </a:p>
          <a:p>
            <a:r>
              <a:rPr lang="en-US"/>
              <a:t>Here’s how ACM can make your team more effective and efficient. We’ll look at discharge planning as an example.</a:t>
            </a:r>
          </a:p>
          <a:p>
            <a:pPr marL="342900" indent="-342900">
              <a:buFont typeface="Arial" panose="020B0604020202020204" pitchFamily="34" charset="0"/>
              <a:buChar char="•"/>
            </a:pPr>
            <a:r>
              <a:rPr lang="en-US"/>
              <a:t>Before discharge, send an automated message inviting them to a discharge planning meeting to set expectations and create a transition plan that will work for everyone. </a:t>
            </a:r>
          </a:p>
          <a:p>
            <a:pPr marL="342900" indent="-342900">
              <a:buFont typeface="Arial" panose="020B0604020202020204" pitchFamily="34" charset="0"/>
              <a:buChar char="•"/>
            </a:pPr>
            <a:r>
              <a:rPr lang="en-US"/>
              <a:t>Reminders can be sent at intervals of your choosing to ensure the show up informed and on time. </a:t>
            </a:r>
          </a:p>
          <a:p>
            <a:pPr marL="342900" indent="-342900">
              <a:buFont typeface="Arial" panose="020B0604020202020204" pitchFamily="34" charset="0"/>
              <a:buChar char="•"/>
            </a:pPr>
            <a:r>
              <a:rPr lang="en-US"/>
              <a:t>Include forms or information packets to ensure everyone is aware of what is going on can have material to reference if they need</a:t>
            </a:r>
          </a:p>
          <a:p>
            <a:pPr marL="342900" indent="-342900">
              <a:buFont typeface="Arial" panose="020B0604020202020204" pitchFamily="34" charset="0"/>
              <a:buChar char="•"/>
            </a:pPr>
            <a:r>
              <a:rPr lang="en-US"/>
              <a:t>After discharge, send wellness check-ins every few days to see how the resident and their family are doing, and remind them of services offered if they need out-patient appointments, or if they need o return to the facility, greatly minimizing the likelihood of a hospital admission</a:t>
            </a:r>
          </a:p>
          <a:p>
            <a:endParaRPr lang="en-US"/>
          </a:p>
        </p:txBody>
      </p:sp>
    </p:spTree>
    <p:extLst>
      <p:ext uri="{BB962C8B-B14F-4D97-AF65-F5344CB8AC3E}">
        <p14:creationId xmlns:p14="http://schemas.microsoft.com/office/powerpoint/2010/main" val="1339623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Emergencies aren’t something you can predict, but you can plan how you react to them. </a:t>
            </a:r>
          </a:p>
          <a:p>
            <a:r>
              <a:rPr lang="en-US"/>
              <a:t>And, having an emergency communications plan is mandated section of your overall emergency preparedness plan.</a:t>
            </a:r>
          </a:p>
          <a:p>
            <a:endParaRPr lang="en-US"/>
          </a:p>
          <a:p>
            <a:r>
              <a:rPr lang="en-US"/>
              <a:t>Here’s how ACM help</a:t>
            </a:r>
          </a:p>
          <a:p>
            <a:pPr marL="342900" indent="-342900">
              <a:buFont typeface="Arial" panose="020B0604020202020204" pitchFamily="34" charset="0"/>
              <a:buChar char="•"/>
            </a:pPr>
            <a:r>
              <a:rPr lang="en-US"/>
              <a:t>Use our pre-written templates to let your care community know of an impending emergency situation, how you are preparing for it, and when they will hear from you next</a:t>
            </a:r>
          </a:p>
          <a:p>
            <a:pPr marL="342900" indent="-342900">
              <a:buFont typeface="Arial" panose="020B0604020202020204" pitchFamily="34" charset="0"/>
              <a:buChar char="•"/>
            </a:pPr>
            <a:r>
              <a:rPr lang="en-US"/>
              <a:t>During an emergency, keep your community updated as often as you can. Even it’s to share that nothing serious has happened, This reduces stress, anxiety and incoming calls. </a:t>
            </a:r>
          </a:p>
          <a:p>
            <a:pPr marL="342900" indent="-342900">
              <a:buFont typeface="Arial" panose="020B0604020202020204" pitchFamily="34" charset="0"/>
              <a:buChar char="•"/>
            </a:pPr>
            <a:r>
              <a:rPr lang="en-US"/>
              <a:t>Let you community know when the emergency has passed and of any lingering changes of which they need to be aware.</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2967190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pPr marL="342900" indent="-342900">
              <a:buFont typeface="Arial" panose="020B0604020202020204" pitchFamily="34" charset="0"/>
              <a:buChar char="•"/>
            </a:pPr>
            <a:r>
              <a:rPr lang="en-US"/>
              <a:t>Getting input and feedback from your community is essential </a:t>
            </a:r>
          </a:p>
          <a:p>
            <a:pPr marL="342900" indent="-342900">
              <a:buFont typeface="Arial" panose="020B0604020202020204" pitchFamily="34" charset="0"/>
              <a:buChar char="•"/>
            </a:pPr>
            <a:r>
              <a:rPr lang="en-US"/>
              <a:t>By including either multiple choice or ratings questions in your messages you can  gain insights into things your organization can stop, start or continue doing</a:t>
            </a:r>
          </a:p>
          <a:p>
            <a:pPr marL="342900" indent="-342900">
              <a:buFont typeface="Arial" panose="020B0604020202020204" pitchFamily="34" charset="0"/>
              <a:buChar char="•"/>
            </a:pPr>
            <a:r>
              <a:rPr lang="en-US"/>
              <a:t>In-app analytics provide a visual and immediate overview to feedback allowing you to action the information, or follow-up with specific contacts for further conversation. </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214470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SCIRPT</a:t>
            </a:r>
          </a:p>
          <a:p>
            <a:endParaRPr lang="en-US"/>
          </a:p>
          <a:p>
            <a:pPr marL="342900" indent="-342900">
              <a:buFont typeface="Arial" panose="020B0604020202020204" pitchFamily="34" charset="0"/>
              <a:buChar char="•"/>
            </a:pPr>
            <a:r>
              <a:rPr lang="en-US"/>
              <a:t>To start, let me tell you a little bit about </a:t>
            </a:r>
            <a:r>
              <a:rPr lang="en-US" err="1"/>
              <a:t>Cliniconex</a:t>
            </a:r>
            <a:r>
              <a:rPr lang="en-US"/>
              <a:t>, the makers of Automated Care Messaging. </a:t>
            </a:r>
          </a:p>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i="0" err="1">
                <a:latin typeface="Nunito Sans"/>
              </a:rPr>
              <a:t>Cliniconex</a:t>
            </a:r>
            <a:r>
              <a:rPr lang="en-US" sz="2400" i="0">
                <a:latin typeface="Nunito Sans"/>
              </a:rPr>
              <a:t> automates patient engagement as the leading communication and collaboration solution for more than 2,600 senior care facilities and 5,000 medical providers, returning 1 million hours to direct care every year.</a:t>
            </a:r>
          </a:p>
        </p:txBody>
      </p:sp>
    </p:spTree>
    <p:extLst>
      <p:ext uri="{BB962C8B-B14F-4D97-AF65-F5344CB8AC3E}">
        <p14:creationId xmlns:p14="http://schemas.microsoft.com/office/powerpoint/2010/main" val="3981567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endParaRPr lang="en-US"/>
          </a:p>
          <a:p>
            <a:pPr marL="342900" indent="-342900">
              <a:buFont typeface="Arial" panose="020B0604020202020204" pitchFamily="34" charset="0"/>
              <a:buChar char="•"/>
            </a:pPr>
            <a:r>
              <a:rPr lang="en-US"/>
              <a:t>Now comes the fun part. Let’s show you how ACM works!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SWITCH TO ACM</a:t>
            </a:r>
          </a:p>
        </p:txBody>
      </p:sp>
    </p:spTree>
    <p:extLst>
      <p:ext uri="{BB962C8B-B14F-4D97-AF65-F5344CB8AC3E}">
        <p14:creationId xmlns:p14="http://schemas.microsoft.com/office/powerpoint/2010/main" val="7275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pPr marL="342900" indent="-342900">
              <a:buFont typeface="Arial" panose="020B0604020202020204" pitchFamily="34" charset="0"/>
              <a:buChar char="•"/>
            </a:pPr>
            <a:r>
              <a:rPr lang="en-US"/>
              <a:t>They have been helping care providers for over 10 years and have a deep understanding of the senior care industry and the pain points of everyone in a care team, from nursing staff to residents and their families and beyond. </a:t>
            </a:r>
          </a:p>
        </p:txBody>
      </p:sp>
    </p:spTree>
    <p:extLst>
      <p:ext uri="{BB962C8B-B14F-4D97-AF65-F5344CB8AC3E}">
        <p14:creationId xmlns:p14="http://schemas.microsoft.com/office/powerpoint/2010/main" val="720690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endParaRPr lang="en-US"/>
          </a:p>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knowledge led to the creation of Automated Care Messaging, which empowers senior care organizations to establish a family-</a:t>
            </a:r>
            <a:r>
              <a:rPr lang="en-US" err="1"/>
              <a:t>centred</a:t>
            </a:r>
            <a:r>
              <a:rPr lang="en-US"/>
              <a:t> care team before, during, and after care</a:t>
            </a:r>
          </a:p>
        </p:txBody>
      </p:sp>
    </p:spTree>
    <p:extLst>
      <p:ext uri="{BB962C8B-B14F-4D97-AF65-F5344CB8AC3E}">
        <p14:creationId xmlns:p14="http://schemas.microsoft.com/office/powerpoint/2010/main" val="382539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endParaRPr lang="en-US"/>
          </a:p>
          <a:p>
            <a:pPr marL="342900" indent="-342900">
              <a:buFont typeface="Arial" panose="020B0604020202020204" pitchFamily="34" charset="0"/>
              <a:buChar char="•"/>
            </a:pPr>
            <a:r>
              <a:rPr lang="en-US"/>
              <a:t>With Automated Care Messaging – or ACM for short – senior care organizations can effectively navigate the complexities of the industry and provide high-quality care while remaining compliant and adaptable</a:t>
            </a:r>
          </a:p>
          <a:p>
            <a:pPr marL="342900" indent="-342900">
              <a:buFont typeface="Arial" panose="020B0604020202020204" pitchFamily="34" charset="0"/>
              <a:buChar char="•"/>
            </a:pPr>
            <a:r>
              <a:rPr lang="en-US"/>
              <a:t>Streamline operations, enhance resident care experiences, and meet regulatory requirements.</a:t>
            </a:r>
          </a:p>
        </p:txBody>
      </p:sp>
    </p:spTree>
    <p:extLst>
      <p:ext uri="{BB962C8B-B14F-4D97-AF65-F5344CB8AC3E}">
        <p14:creationId xmlns:p14="http://schemas.microsoft.com/office/powerpoint/2010/main" val="2773522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endParaRPr lang="en-US"/>
          </a:p>
          <a:p>
            <a:pPr marL="342900" indent="-342900">
              <a:buFont typeface="Arial" panose="020B0604020202020204" pitchFamily="34" charset="0"/>
              <a:buChar char="•"/>
            </a:pPr>
            <a:r>
              <a:rPr lang="en-US"/>
              <a:t>Now let’s dive into the technical sections and see how ACM actually works</a:t>
            </a:r>
          </a:p>
        </p:txBody>
      </p:sp>
    </p:spTree>
    <p:extLst>
      <p:ext uri="{BB962C8B-B14F-4D97-AF65-F5344CB8AC3E}">
        <p14:creationId xmlns:p14="http://schemas.microsoft.com/office/powerpoint/2010/main" val="2219104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pPr marL="342900" indent="-342900">
              <a:buFont typeface="Arial" panose="020B0604020202020204" pitchFamily="34" charset="0"/>
              <a:buChar char="•"/>
            </a:pPr>
            <a:r>
              <a:rPr lang="en-US"/>
              <a:t>First off, ACM is a product, not a project.</a:t>
            </a:r>
          </a:p>
          <a:p>
            <a:pPr marL="342900" indent="-342900">
              <a:buFont typeface="Arial" panose="020B0604020202020204" pitchFamily="34" charset="0"/>
              <a:buChar char="•"/>
            </a:pPr>
            <a:r>
              <a:rPr lang="en-US"/>
              <a:t>What does that mean?</a:t>
            </a:r>
          </a:p>
          <a:p>
            <a:pPr marL="342900" indent="-342900">
              <a:buFont typeface="Arial" panose="020B0604020202020204" pitchFamily="34" charset="0"/>
              <a:buChar char="•"/>
            </a:pPr>
            <a:r>
              <a:rPr lang="en-US"/>
              <a:t>It means that you are up and running with the Messaging section of the app within 24 hours of API activation. </a:t>
            </a:r>
          </a:p>
          <a:p>
            <a:pPr marL="342900" indent="-342900">
              <a:buFont typeface="Arial" panose="020B0604020202020204" pitchFamily="34" charset="0"/>
              <a:buChar char="•"/>
            </a:pPr>
            <a:r>
              <a:rPr lang="en-US"/>
              <a:t>You can then choose to have a one-hour personalized onboarding session, or, you can choose what most users choose and that is to onboard yourself. </a:t>
            </a:r>
          </a:p>
          <a:p>
            <a:pPr marL="342900" indent="-342900">
              <a:buFont typeface="Arial" panose="020B0604020202020204" pitchFamily="34" charset="0"/>
              <a:buChar char="•"/>
            </a:pPr>
            <a:r>
              <a:rPr lang="en-US"/>
              <a:t>It’s really that simple. If you can send an email, you can use ACM – you do not have to be tech-savvy at all. </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1692203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pPr marL="342900" indent="-342900">
              <a:buFont typeface="Arial" panose="020B0604020202020204" pitchFamily="34" charset="0"/>
              <a:buChar char="•"/>
            </a:pPr>
            <a:r>
              <a:rPr lang="en-US"/>
              <a:t>Everything about ACM is built on the idea of easy as 1,2,3</a:t>
            </a:r>
          </a:p>
          <a:p>
            <a:pPr marL="342900" indent="-342900">
              <a:buFont typeface="Arial" panose="020B0604020202020204" pitchFamily="34" charset="0"/>
              <a:buChar char="•"/>
            </a:pPr>
            <a:r>
              <a:rPr lang="en-US"/>
              <a:t>This concept applies to the modules of ACM as well.</a:t>
            </a:r>
          </a:p>
          <a:p>
            <a:pPr marL="342900" indent="-342900">
              <a:buFont typeface="Arial" panose="020B0604020202020204" pitchFamily="34" charset="0"/>
              <a:buChar char="•"/>
            </a:pPr>
            <a:r>
              <a:rPr lang="en-US"/>
              <a:t>I’ll dive into the specifics of each module later on but here is a general overview</a:t>
            </a:r>
          </a:p>
          <a:p>
            <a:pPr marL="342900" indent="-342900">
              <a:buFont typeface="Arial" panose="020B0604020202020204" pitchFamily="34" charset="0"/>
              <a:buChar char="•"/>
            </a:pPr>
            <a:r>
              <a:rPr lang="en-US"/>
              <a:t>First we have ACM family which is comprised of two modules. </a:t>
            </a:r>
          </a:p>
          <a:p>
            <a:pPr marL="342900" indent="-342900">
              <a:buFont typeface="Arial" panose="020B0604020202020204" pitchFamily="34" charset="0"/>
              <a:buChar char="•"/>
            </a:pPr>
            <a:r>
              <a:rPr lang="en-US"/>
              <a:t>T	he first is the Messenger or urgent app. This is a web-based app – which means you can access ACM from anywhere you have internet access. On your phone or computer, at home or on vacation. </a:t>
            </a:r>
          </a:p>
          <a:p>
            <a:pPr marL="342900" indent="-342900">
              <a:buFont typeface="Arial" panose="020B0604020202020204" pitchFamily="34" charset="0"/>
              <a:buChar char="•"/>
            </a:pPr>
            <a:r>
              <a:rPr lang="en-US"/>
              <a:t>Our Routine module is connected to PCC’s Resident Event Calendar to send automated reminders for events, appointments or anything you put in your calendar. This is truly a set-it-and-forget-it module.</a:t>
            </a:r>
          </a:p>
          <a:p>
            <a:pPr marL="342900" indent="-342900">
              <a:buFont typeface="Arial" panose="020B0604020202020204" pitchFamily="34" charset="0"/>
              <a:buChar char="•"/>
            </a:pPr>
            <a:r>
              <a:rPr lang="en-US"/>
              <a:t>And third, we have our Staff Add-on. This is the same UI as Messenger in ACM Family, and allows you to contact staff, volunteers or other stakeholders. This module work by pulling data from your HR or Payroll system, or, you can manually manage your contacts via a spreadsheet upload allowing you to change and manage your data as often as you need.  </a:t>
            </a:r>
          </a:p>
        </p:txBody>
      </p:sp>
    </p:spTree>
    <p:extLst>
      <p:ext uri="{BB962C8B-B14F-4D97-AF65-F5344CB8AC3E}">
        <p14:creationId xmlns:p14="http://schemas.microsoft.com/office/powerpoint/2010/main" val="3314271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SCRIPT</a:t>
            </a:r>
          </a:p>
          <a:p>
            <a:pPr marL="342900" indent="-342900">
              <a:buFont typeface="Arial" panose="020B0604020202020204" pitchFamily="34" charset="0"/>
              <a:buChar char="•"/>
            </a:pPr>
            <a:r>
              <a:rPr lang="en-US"/>
              <a:t>Now we’ll dig deeper into how each module works, starting with ACM Messenger</a:t>
            </a:r>
          </a:p>
          <a:p>
            <a:pPr marL="342900" indent="-342900">
              <a:buFont typeface="Arial" panose="020B0604020202020204" pitchFamily="34" charset="0"/>
              <a:buChar char="•"/>
            </a:pPr>
            <a:r>
              <a:rPr lang="en-US"/>
              <a:t>As you can see – it really is as easy as 1,2,3</a:t>
            </a:r>
          </a:p>
          <a:p>
            <a:pPr marL="342900" indent="-342900">
              <a:buFont typeface="Arial" panose="020B0604020202020204" pitchFamily="34" charset="0"/>
              <a:buChar char="•"/>
            </a:pPr>
            <a:r>
              <a:rPr lang="en-US"/>
              <a:t>You simply choose a template to edit, or, write your own</a:t>
            </a:r>
          </a:p>
          <a:p>
            <a:pPr marL="342900" indent="-342900">
              <a:buFont typeface="Arial" panose="020B0604020202020204" pitchFamily="34" charset="0"/>
              <a:buChar char="•"/>
            </a:pPr>
            <a:r>
              <a:rPr lang="en-US"/>
              <a:t>Filter your audience</a:t>
            </a:r>
          </a:p>
          <a:p>
            <a:pPr marL="342900" indent="-342900">
              <a:buFont typeface="Arial" panose="020B0604020202020204" pitchFamily="34" charset="0"/>
              <a:buChar char="•"/>
            </a:pPr>
            <a:r>
              <a:rPr lang="en-US"/>
              <a:t>And send</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You’ll see in the demo section how easy it really is.</a:t>
            </a:r>
          </a:p>
          <a:p>
            <a:endParaRPr lang="en-US"/>
          </a:p>
          <a:p>
            <a:endParaRPr lang="en-US"/>
          </a:p>
        </p:txBody>
      </p:sp>
    </p:spTree>
    <p:extLst>
      <p:ext uri="{BB962C8B-B14F-4D97-AF65-F5344CB8AC3E}">
        <p14:creationId xmlns:p14="http://schemas.microsoft.com/office/powerpoint/2010/main" val="1904141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None/>
              <a:defRPr sz="2800"/>
            </a:lvl1pPr>
            <a:lvl2pPr marL="342900" indent="254000" algn="ctr">
              <a:lnSpc>
                <a:spcPct val="100000"/>
              </a:lnSpc>
              <a:buClrTx/>
              <a:buSzTx/>
              <a:buNone/>
              <a:defRPr sz="2800"/>
            </a:lvl2pPr>
            <a:lvl3pPr marL="342900" indent="711200" algn="ctr">
              <a:lnSpc>
                <a:spcPct val="100000"/>
              </a:lnSpc>
              <a:buClrTx/>
              <a:buSzTx/>
              <a:buNone/>
              <a:defRPr sz="2800"/>
            </a:lvl3pPr>
            <a:lvl4pPr marL="342900" indent="1168400" algn="ctr">
              <a:lnSpc>
                <a:spcPct val="100000"/>
              </a:lnSpc>
              <a:buClrTx/>
              <a:buSzTx/>
              <a:buNone/>
              <a:defRPr sz="2800"/>
            </a:lvl4pPr>
            <a:lvl5pPr marL="342900" indent="1625600" algn="ctr">
              <a:lnSpc>
                <a:spcPct val="100000"/>
              </a:lnSpc>
              <a:buClrTx/>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Title Text"/>
          <p:cNvSpPr txBox="1">
            <a:spLocks noGrp="1"/>
          </p:cNvSpPr>
          <p:nvPr>
            <p:ph type="title"/>
          </p:nvPr>
        </p:nvSpPr>
        <p:spPr>
          <a:xfrm>
            <a:off x="311699" y="1106125"/>
            <a:ext cx="8520602" cy="1963500"/>
          </a:xfrm>
          <a:prstGeom prst="rect">
            <a:avLst/>
          </a:prstGeom>
        </p:spPr>
        <p:txBody>
          <a:bodyPr anchor="b"/>
          <a:lstStyle>
            <a:lvl1pPr algn="ctr">
              <a:defRPr sz="12000"/>
            </a:lvl1pPr>
          </a:lstStyle>
          <a:p>
            <a:r>
              <a:t>Title Text</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_1">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666750" y="862012"/>
            <a:ext cx="7810500" cy="1743076"/>
          </a:xfrm>
          <a:prstGeom prst="rect">
            <a:avLst/>
          </a:prstGeom>
        </p:spPr>
        <p:txBody>
          <a:bodyPr lIns="19050" tIns="19050" rIns="19050" bIns="19050" anchor="b"/>
          <a:lstStyle>
            <a:lvl1pPr algn="ctr">
              <a:defRPr sz="500"/>
            </a:lvl1pPr>
          </a:lstStyle>
          <a:p>
            <a:r>
              <a:t>Title Text</a:t>
            </a:r>
          </a:p>
        </p:txBody>
      </p:sp>
      <p:sp>
        <p:nvSpPr>
          <p:cNvPr id="108" name="Body Level One…"/>
          <p:cNvSpPr txBox="1">
            <a:spLocks noGrp="1"/>
          </p:cNvSpPr>
          <p:nvPr>
            <p:ph type="body" sz="quarter" idx="1"/>
          </p:nvPr>
        </p:nvSpPr>
        <p:spPr>
          <a:xfrm>
            <a:off x="666750" y="2652713"/>
            <a:ext cx="7810500" cy="595313"/>
          </a:xfrm>
          <a:prstGeom prst="rect">
            <a:avLst/>
          </a:prstGeom>
        </p:spPr>
        <p:txBody>
          <a:bodyPr lIns="19050" tIns="19050" rIns="19050" bIns="19050"/>
          <a:lstStyle>
            <a:lvl1pPr marL="228600" indent="0" algn="ctr">
              <a:lnSpc>
                <a:spcPct val="100000"/>
              </a:lnSpc>
              <a:buClrTx/>
              <a:buSzTx/>
              <a:buNone/>
              <a:defRPr sz="2000"/>
            </a:lvl1pPr>
            <a:lvl2pPr marL="228600" indent="457200" algn="ctr">
              <a:lnSpc>
                <a:spcPct val="100000"/>
              </a:lnSpc>
              <a:buClrTx/>
              <a:buSzTx/>
              <a:buNone/>
              <a:defRPr sz="2000"/>
            </a:lvl2pPr>
            <a:lvl3pPr marL="228600" indent="914400" algn="ctr">
              <a:lnSpc>
                <a:spcPct val="100000"/>
              </a:lnSpc>
              <a:buClrTx/>
              <a:buSzTx/>
              <a:buNone/>
              <a:defRPr sz="2000"/>
            </a:lvl3pPr>
            <a:lvl4pPr marL="228600" indent="1371600" algn="ctr">
              <a:lnSpc>
                <a:spcPct val="100000"/>
              </a:lnSpc>
              <a:buClrTx/>
              <a:buSzTx/>
              <a:buNone/>
              <a:defRPr sz="2000"/>
            </a:lvl4pPr>
            <a:lvl5pPr marL="228600" indent="1828800" algn="ctr">
              <a:lnSpc>
                <a:spcPct val="100000"/>
              </a:lnSpc>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3934619" y="4905375"/>
            <a:ext cx="1270001" cy="174485"/>
          </a:xfrm>
          <a:prstGeom prst="rect">
            <a:avLst/>
          </a:prstGeom>
        </p:spPr>
        <p:txBody>
          <a:bodyPr lIns="19050" tIns="19050" rIns="19050" bIns="19050" anchor="t"/>
          <a:lstStyle>
            <a:lvl1pPr algn="ctr">
              <a:defRPr sz="9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34" name="Image"/>
          <p:cNvSpPr>
            <a:spLocks noGrp="1"/>
          </p:cNvSpPr>
          <p:nvPr>
            <p:ph type="pic" idx="21"/>
          </p:nvPr>
        </p:nvSpPr>
        <p:spPr>
          <a:xfrm>
            <a:off x="1172238" y="-147638"/>
            <a:ext cx="6800851" cy="4533901"/>
          </a:xfrm>
          <a:prstGeom prst="rect">
            <a:avLst/>
          </a:prstGeom>
        </p:spPr>
        <p:txBody>
          <a:bodyPr lIns="91439" tIns="45719" rIns="91439" bIns="45719">
            <a:noAutofit/>
          </a:bodyPr>
          <a:lstStyle/>
          <a:p>
            <a:endParaRPr/>
          </a:p>
        </p:txBody>
      </p:sp>
      <p:sp>
        <p:nvSpPr>
          <p:cNvPr id="135" name="Title Text"/>
          <p:cNvSpPr txBox="1">
            <a:spLocks noGrp="1"/>
          </p:cNvSpPr>
          <p:nvPr>
            <p:ph type="title"/>
          </p:nvPr>
        </p:nvSpPr>
        <p:spPr>
          <a:xfrm>
            <a:off x="238125" y="3567112"/>
            <a:ext cx="8667750" cy="752476"/>
          </a:xfrm>
          <a:prstGeom prst="rect">
            <a:avLst/>
          </a:prstGeom>
        </p:spPr>
        <p:txBody>
          <a:bodyPr lIns="19050" tIns="19050" rIns="19050" bIns="19050" anchor="b"/>
          <a:lstStyle>
            <a:lvl1pPr algn="ctr">
              <a:defRPr sz="4200">
                <a:solidFill>
                  <a:srgbClr val="000000"/>
                </a:solidFill>
                <a:latin typeface="+mn-lt"/>
                <a:ea typeface="+mn-ea"/>
                <a:cs typeface="+mn-cs"/>
                <a:sym typeface="Helvetica Neue"/>
              </a:defRPr>
            </a:lvl1pPr>
          </a:lstStyle>
          <a:p>
            <a:r>
              <a:t>Title Text</a:t>
            </a:r>
          </a:p>
        </p:txBody>
      </p:sp>
      <p:sp>
        <p:nvSpPr>
          <p:cNvPr id="136" name="Body Level One…"/>
          <p:cNvSpPr txBox="1">
            <a:spLocks noGrp="1"/>
          </p:cNvSpPr>
          <p:nvPr>
            <p:ph type="body" sz="quarter" idx="1"/>
          </p:nvPr>
        </p:nvSpPr>
        <p:spPr>
          <a:xfrm>
            <a:off x="238125" y="4291012"/>
            <a:ext cx="8667750" cy="595313"/>
          </a:xfrm>
          <a:prstGeom prst="rect">
            <a:avLst/>
          </a:prstGeom>
        </p:spPr>
        <p:txBody>
          <a:bodyPr lIns="19050" tIns="19050" rIns="19050" bIns="19050"/>
          <a:lstStyle>
            <a:lvl1pPr marL="228600" indent="0" algn="ctr">
              <a:lnSpc>
                <a:spcPct val="100000"/>
              </a:lnSpc>
              <a:buClrTx/>
              <a:buSzTx/>
              <a:buNone/>
              <a:defRPr sz="2000">
                <a:solidFill>
                  <a:srgbClr val="000000"/>
                </a:solidFill>
                <a:latin typeface="+mn-lt"/>
                <a:ea typeface="+mn-ea"/>
                <a:cs typeface="+mn-cs"/>
                <a:sym typeface="Helvetica Neue"/>
              </a:defRPr>
            </a:lvl1pPr>
            <a:lvl2pPr marL="228600" indent="457200" algn="ctr">
              <a:lnSpc>
                <a:spcPct val="100000"/>
              </a:lnSpc>
              <a:buClrTx/>
              <a:buSzTx/>
              <a:buNone/>
              <a:defRPr sz="2000">
                <a:solidFill>
                  <a:srgbClr val="000000"/>
                </a:solidFill>
                <a:latin typeface="+mn-lt"/>
                <a:ea typeface="+mn-ea"/>
                <a:cs typeface="+mn-cs"/>
                <a:sym typeface="Helvetica Neue"/>
              </a:defRPr>
            </a:lvl2pPr>
            <a:lvl3pPr marL="228600" indent="914400" algn="ctr">
              <a:lnSpc>
                <a:spcPct val="100000"/>
              </a:lnSpc>
              <a:buClrTx/>
              <a:buSzTx/>
              <a:buNone/>
              <a:defRPr sz="2000">
                <a:solidFill>
                  <a:srgbClr val="000000"/>
                </a:solidFill>
                <a:latin typeface="+mn-lt"/>
                <a:ea typeface="+mn-ea"/>
                <a:cs typeface="+mn-cs"/>
                <a:sym typeface="Helvetica Neue"/>
              </a:defRPr>
            </a:lvl3pPr>
            <a:lvl4pPr marL="228600" indent="1371600" algn="ctr">
              <a:lnSpc>
                <a:spcPct val="100000"/>
              </a:lnSpc>
              <a:buClrTx/>
              <a:buSzTx/>
              <a:buNone/>
              <a:defRPr sz="2000">
                <a:solidFill>
                  <a:srgbClr val="000000"/>
                </a:solidFill>
                <a:latin typeface="+mn-lt"/>
                <a:ea typeface="+mn-ea"/>
                <a:cs typeface="+mn-cs"/>
                <a:sym typeface="Helvetica Neue"/>
              </a:defRPr>
            </a:lvl4pPr>
            <a:lvl5pPr marL="228600" indent="1828800" algn="ctr">
              <a:lnSpc>
                <a:spcPct val="100000"/>
              </a:lnSpc>
              <a:buClrTx/>
              <a:buSzTx/>
              <a:buNone/>
              <a:defRPr sz="2000">
                <a:solidFill>
                  <a:srgbClr val="000000"/>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3934619" y="4905375"/>
            <a:ext cx="1270001" cy="174485"/>
          </a:xfrm>
          <a:prstGeom prst="rect">
            <a:avLst/>
          </a:prstGeom>
        </p:spPr>
        <p:txBody>
          <a:bodyPr lIns="19050" tIns="19050" rIns="19050" bIns="19050" anchor="t"/>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666750" y="1700213"/>
            <a:ext cx="7810500" cy="1743076"/>
          </a:xfrm>
          <a:prstGeom prst="rect">
            <a:avLst/>
          </a:prstGeom>
        </p:spPr>
        <p:txBody>
          <a:bodyPr lIns="19050" tIns="19050" rIns="19050" bIns="19050" anchor="ctr"/>
          <a:lstStyle>
            <a:lvl1pPr algn="ctr">
              <a:defRPr sz="4200">
                <a:solidFill>
                  <a:srgbClr val="000000"/>
                </a:solidFill>
                <a:latin typeface="+mn-lt"/>
                <a:ea typeface="+mn-ea"/>
                <a:cs typeface="+mn-cs"/>
                <a:sym typeface="Helvetica Neue"/>
              </a:defRPr>
            </a:lvl1pPr>
          </a:lstStyle>
          <a:p>
            <a:r>
              <a:t>Title Text</a:t>
            </a:r>
          </a:p>
        </p:txBody>
      </p:sp>
      <p:sp>
        <p:nvSpPr>
          <p:cNvPr id="145" name="Slide Number"/>
          <p:cNvSpPr txBox="1">
            <a:spLocks noGrp="1"/>
          </p:cNvSpPr>
          <p:nvPr>
            <p:ph type="sldNum" sz="quarter" idx="2"/>
          </p:nvPr>
        </p:nvSpPr>
        <p:spPr>
          <a:xfrm>
            <a:off x="3934619" y="4905375"/>
            <a:ext cx="1270001" cy="174485"/>
          </a:xfrm>
          <a:prstGeom prst="rect">
            <a:avLst/>
          </a:prstGeom>
        </p:spPr>
        <p:txBody>
          <a:bodyPr lIns="19050" tIns="19050" rIns="19050" bIns="19050" anchor="t"/>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52" name="Image"/>
          <p:cNvSpPr>
            <a:spLocks noGrp="1"/>
          </p:cNvSpPr>
          <p:nvPr>
            <p:ph type="pic" sz="half" idx="21"/>
          </p:nvPr>
        </p:nvSpPr>
        <p:spPr>
          <a:xfrm>
            <a:off x="4810125" y="357188"/>
            <a:ext cx="4300538" cy="4300538"/>
          </a:xfrm>
          <a:prstGeom prst="rect">
            <a:avLst/>
          </a:prstGeom>
        </p:spPr>
        <p:txBody>
          <a:bodyPr lIns="91439" tIns="45719" rIns="91439" bIns="45719">
            <a:noAutofit/>
          </a:bodyPr>
          <a:lstStyle/>
          <a:p>
            <a:endParaRPr/>
          </a:p>
        </p:txBody>
      </p:sp>
      <p:sp>
        <p:nvSpPr>
          <p:cNvPr id="153" name="Title Text"/>
          <p:cNvSpPr txBox="1">
            <a:spLocks noGrp="1"/>
          </p:cNvSpPr>
          <p:nvPr>
            <p:ph type="title"/>
          </p:nvPr>
        </p:nvSpPr>
        <p:spPr>
          <a:xfrm>
            <a:off x="619125" y="357188"/>
            <a:ext cx="3833813" cy="2081212"/>
          </a:xfrm>
          <a:prstGeom prst="rect">
            <a:avLst/>
          </a:prstGeom>
        </p:spPr>
        <p:txBody>
          <a:bodyPr lIns="19050" tIns="19050" rIns="19050" bIns="19050" anchor="b"/>
          <a:lstStyle>
            <a:lvl1pPr algn="ctr">
              <a:defRPr sz="3200">
                <a:solidFill>
                  <a:srgbClr val="000000"/>
                </a:solidFill>
                <a:latin typeface="+mn-lt"/>
                <a:ea typeface="+mn-ea"/>
                <a:cs typeface="+mn-cs"/>
                <a:sym typeface="Helvetica Neue"/>
              </a:defRPr>
            </a:lvl1pPr>
          </a:lstStyle>
          <a:p>
            <a:r>
              <a:t>Title Text</a:t>
            </a:r>
          </a:p>
        </p:txBody>
      </p:sp>
      <p:sp>
        <p:nvSpPr>
          <p:cNvPr id="154" name="Body Level One…"/>
          <p:cNvSpPr txBox="1">
            <a:spLocks noGrp="1"/>
          </p:cNvSpPr>
          <p:nvPr>
            <p:ph type="body" sz="quarter" idx="1"/>
          </p:nvPr>
        </p:nvSpPr>
        <p:spPr>
          <a:xfrm>
            <a:off x="619125" y="2447925"/>
            <a:ext cx="3833813" cy="2147887"/>
          </a:xfrm>
          <a:prstGeom prst="rect">
            <a:avLst/>
          </a:prstGeom>
        </p:spPr>
        <p:txBody>
          <a:bodyPr lIns="19050" tIns="19050" rIns="19050" bIns="19050"/>
          <a:lstStyle>
            <a:lvl1pPr marL="228600" indent="0" algn="ctr">
              <a:lnSpc>
                <a:spcPct val="100000"/>
              </a:lnSpc>
              <a:buClrTx/>
              <a:buSzTx/>
              <a:buNone/>
              <a:defRPr sz="2000">
                <a:solidFill>
                  <a:srgbClr val="000000"/>
                </a:solidFill>
                <a:latin typeface="+mn-lt"/>
                <a:ea typeface="+mn-ea"/>
                <a:cs typeface="+mn-cs"/>
                <a:sym typeface="Helvetica Neue"/>
              </a:defRPr>
            </a:lvl1pPr>
            <a:lvl2pPr marL="228600" indent="457200" algn="ctr">
              <a:lnSpc>
                <a:spcPct val="100000"/>
              </a:lnSpc>
              <a:buClrTx/>
              <a:buSzTx/>
              <a:buNone/>
              <a:defRPr sz="2000">
                <a:solidFill>
                  <a:srgbClr val="000000"/>
                </a:solidFill>
                <a:latin typeface="+mn-lt"/>
                <a:ea typeface="+mn-ea"/>
                <a:cs typeface="+mn-cs"/>
                <a:sym typeface="Helvetica Neue"/>
              </a:defRPr>
            </a:lvl2pPr>
            <a:lvl3pPr marL="228600" indent="914400" algn="ctr">
              <a:lnSpc>
                <a:spcPct val="100000"/>
              </a:lnSpc>
              <a:buClrTx/>
              <a:buSzTx/>
              <a:buNone/>
              <a:defRPr sz="2000">
                <a:solidFill>
                  <a:srgbClr val="000000"/>
                </a:solidFill>
                <a:latin typeface="+mn-lt"/>
                <a:ea typeface="+mn-ea"/>
                <a:cs typeface="+mn-cs"/>
                <a:sym typeface="Helvetica Neue"/>
              </a:defRPr>
            </a:lvl3pPr>
            <a:lvl4pPr marL="228600" indent="1371600" algn="ctr">
              <a:lnSpc>
                <a:spcPct val="100000"/>
              </a:lnSpc>
              <a:buClrTx/>
              <a:buSzTx/>
              <a:buNone/>
              <a:defRPr sz="2000">
                <a:solidFill>
                  <a:srgbClr val="000000"/>
                </a:solidFill>
                <a:latin typeface="+mn-lt"/>
                <a:ea typeface="+mn-ea"/>
                <a:cs typeface="+mn-cs"/>
                <a:sym typeface="Helvetica Neue"/>
              </a:defRPr>
            </a:lvl4pPr>
            <a:lvl5pPr marL="228600" indent="1828800" algn="ctr">
              <a:lnSpc>
                <a:spcPct val="100000"/>
              </a:lnSpc>
              <a:buClrTx/>
              <a:buSzTx/>
              <a:buNone/>
              <a:defRPr sz="2000">
                <a:solidFill>
                  <a:srgbClr val="000000"/>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xfrm>
            <a:off x="3934619" y="4905375"/>
            <a:ext cx="1270001" cy="174485"/>
          </a:xfrm>
          <a:prstGeom prst="rect">
            <a:avLst/>
          </a:prstGeom>
        </p:spPr>
        <p:txBody>
          <a:bodyPr lIns="19050" tIns="19050" rIns="19050" bIns="19050" anchor="t"/>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633412" y="133350"/>
            <a:ext cx="7877176" cy="857250"/>
          </a:xfrm>
          <a:prstGeom prst="rect">
            <a:avLst/>
          </a:prstGeom>
        </p:spPr>
        <p:txBody>
          <a:bodyPr lIns="19050" tIns="19050" rIns="19050" bIns="19050" anchor="ctr"/>
          <a:lstStyle>
            <a:lvl1pPr algn="ctr">
              <a:defRPr sz="4200">
                <a:solidFill>
                  <a:srgbClr val="000000"/>
                </a:solidFill>
                <a:latin typeface="+mn-lt"/>
                <a:ea typeface="+mn-ea"/>
                <a:cs typeface="+mn-cs"/>
                <a:sym typeface="Helvetica Neue"/>
              </a:defRPr>
            </a:lvl1pPr>
          </a:lstStyle>
          <a:p>
            <a:r>
              <a:t>Title Text</a:t>
            </a:r>
          </a:p>
        </p:txBody>
      </p:sp>
      <p:sp>
        <p:nvSpPr>
          <p:cNvPr id="163" name="Slide Number"/>
          <p:cNvSpPr txBox="1">
            <a:spLocks noGrp="1"/>
          </p:cNvSpPr>
          <p:nvPr>
            <p:ph type="sldNum" sz="quarter" idx="2"/>
          </p:nvPr>
        </p:nvSpPr>
        <p:spPr>
          <a:xfrm>
            <a:off x="3934619" y="4905375"/>
            <a:ext cx="1270001" cy="174485"/>
          </a:xfrm>
          <a:prstGeom prst="rect">
            <a:avLst/>
          </a:prstGeom>
        </p:spPr>
        <p:txBody>
          <a:bodyPr lIns="19050" tIns="19050" rIns="19050" bIns="19050" anchor="t"/>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633412" y="133350"/>
            <a:ext cx="7877176" cy="857250"/>
          </a:xfrm>
          <a:prstGeom prst="rect">
            <a:avLst/>
          </a:prstGeom>
        </p:spPr>
        <p:txBody>
          <a:bodyPr lIns="19050" tIns="19050" rIns="19050" bIns="19050" anchor="ctr"/>
          <a:lstStyle>
            <a:lvl1pPr algn="ctr">
              <a:defRPr sz="4200">
                <a:solidFill>
                  <a:srgbClr val="000000"/>
                </a:solidFill>
                <a:latin typeface="+mn-lt"/>
                <a:ea typeface="+mn-ea"/>
                <a:cs typeface="+mn-cs"/>
                <a:sym typeface="Helvetica Neue"/>
              </a:defRPr>
            </a:lvl1pPr>
          </a:lstStyle>
          <a:p>
            <a:r>
              <a:t>Title Text</a:t>
            </a:r>
          </a:p>
        </p:txBody>
      </p:sp>
      <p:sp>
        <p:nvSpPr>
          <p:cNvPr id="171" name="Body Level One…"/>
          <p:cNvSpPr txBox="1">
            <a:spLocks noGrp="1"/>
          </p:cNvSpPr>
          <p:nvPr>
            <p:ph type="body" idx="1"/>
          </p:nvPr>
        </p:nvSpPr>
        <p:spPr>
          <a:xfrm>
            <a:off x="633412" y="1181100"/>
            <a:ext cx="7877176" cy="3486150"/>
          </a:xfrm>
          <a:prstGeom prst="rect">
            <a:avLst/>
          </a:prstGeom>
        </p:spPr>
        <p:txBody>
          <a:bodyPr lIns="19050" tIns="19050" rIns="19050" bIns="19050" anchor="ctr"/>
          <a:lstStyle>
            <a:lvl1pPr indent="-374650">
              <a:lnSpc>
                <a:spcPct val="100000"/>
              </a:lnSpc>
              <a:spcBef>
                <a:spcPts val="2200"/>
              </a:spcBef>
              <a:buClr>
                <a:srgbClr val="000000"/>
              </a:buClr>
              <a:buChar char="•"/>
              <a:defRPr>
                <a:solidFill>
                  <a:srgbClr val="000000"/>
                </a:solidFill>
                <a:latin typeface="+mn-lt"/>
                <a:ea typeface="+mn-ea"/>
                <a:cs typeface="+mn-cs"/>
                <a:sym typeface="Helvetica Neue"/>
              </a:defRPr>
            </a:lvl1pPr>
            <a:lvl2pPr marL="914400" indent="-374650">
              <a:lnSpc>
                <a:spcPct val="100000"/>
              </a:lnSpc>
              <a:spcBef>
                <a:spcPts val="2200"/>
              </a:spcBef>
              <a:buClr>
                <a:srgbClr val="000000"/>
              </a:buClr>
              <a:buChar char="•"/>
              <a:defRPr>
                <a:solidFill>
                  <a:srgbClr val="000000"/>
                </a:solidFill>
                <a:latin typeface="+mn-lt"/>
                <a:ea typeface="+mn-ea"/>
                <a:cs typeface="+mn-cs"/>
                <a:sym typeface="Helvetica Neue"/>
              </a:defRPr>
            </a:lvl2pPr>
            <a:lvl3pPr marL="1371600" indent="-374650">
              <a:lnSpc>
                <a:spcPct val="100000"/>
              </a:lnSpc>
              <a:spcBef>
                <a:spcPts val="2200"/>
              </a:spcBef>
              <a:buClr>
                <a:srgbClr val="000000"/>
              </a:buClr>
              <a:buChar char="•"/>
              <a:defRPr>
                <a:solidFill>
                  <a:srgbClr val="000000"/>
                </a:solidFill>
                <a:latin typeface="+mn-lt"/>
                <a:ea typeface="+mn-ea"/>
                <a:cs typeface="+mn-cs"/>
                <a:sym typeface="Helvetica Neue"/>
              </a:defRPr>
            </a:lvl3pPr>
            <a:lvl4pPr marL="1828800" indent="-374650">
              <a:lnSpc>
                <a:spcPct val="100000"/>
              </a:lnSpc>
              <a:spcBef>
                <a:spcPts val="2200"/>
              </a:spcBef>
              <a:buClr>
                <a:srgbClr val="000000"/>
              </a:buClr>
              <a:buChar char="•"/>
              <a:defRPr>
                <a:solidFill>
                  <a:srgbClr val="000000"/>
                </a:solidFill>
                <a:latin typeface="+mn-lt"/>
                <a:ea typeface="+mn-ea"/>
                <a:cs typeface="+mn-cs"/>
                <a:sym typeface="Helvetica Neue"/>
              </a:defRPr>
            </a:lvl4pPr>
            <a:lvl5pPr marL="2286000" indent="-374650">
              <a:lnSpc>
                <a:spcPct val="100000"/>
              </a:lnSpc>
              <a:spcBef>
                <a:spcPts val="2200"/>
              </a:spcBef>
              <a:buClr>
                <a:srgbClr val="000000"/>
              </a:buClr>
              <a:buChar char="•"/>
              <a:defRPr>
                <a:solidFill>
                  <a:srgbClr val="000000"/>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xfrm>
            <a:off x="3934619" y="4905375"/>
            <a:ext cx="1270001" cy="174485"/>
          </a:xfrm>
          <a:prstGeom prst="rect">
            <a:avLst/>
          </a:prstGeom>
        </p:spPr>
        <p:txBody>
          <a:bodyPr lIns="19050" tIns="19050" rIns="19050" bIns="19050" anchor="t"/>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79" name="Image"/>
          <p:cNvSpPr>
            <a:spLocks noGrp="1"/>
          </p:cNvSpPr>
          <p:nvPr>
            <p:ph type="pic" sz="half" idx="21"/>
          </p:nvPr>
        </p:nvSpPr>
        <p:spPr>
          <a:xfrm>
            <a:off x="4110037" y="1181100"/>
            <a:ext cx="5229226" cy="3486150"/>
          </a:xfrm>
          <a:prstGeom prst="rect">
            <a:avLst/>
          </a:prstGeom>
        </p:spPr>
        <p:txBody>
          <a:bodyPr lIns="91439" tIns="45719" rIns="91439" bIns="45719">
            <a:noAutofit/>
          </a:bodyPr>
          <a:lstStyle/>
          <a:p>
            <a:endParaRPr/>
          </a:p>
        </p:txBody>
      </p:sp>
      <p:sp>
        <p:nvSpPr>
          <p:cNvPr id="180" name="Title Text"/>
          <p:cNvSpPr txBox="1">
            <a:spLocks noGrp="1"/>
          </p:cNvSpPr>
          <p:nvPr>
            <p:ph type="title"/>
          </p:nvPr>
        </p:nvSpPr>
        <p:spPr>
          <a:xfrm>
            <a:off x="633412" y="133350"/>
            <a:ext cx="7877176" cy="857250"/>
          </a:xfrm>
          <a:prstGeom prst="rect">
            <a:avLst/>
          </a:prstGeom>
        </p:spPr>
        <p:txBody>
          <a:bodyPr lIns="19050" tIns="19050" rIns="19050" bIns="19050" anchor="ctr"/>
          <a:lstStyle>
            <a:lvl1pPr algn="ctr">
              <a:defRPr sz="4200">
                <a:solidFill>
                  <a:srgbClr val="000000"/>
                </a:solidFill>
                <a:latin typeface="+mn-lt"/>
                <a:ea typeface="+mn-ea"/>
                <a:cs typeface="+mn-cs"/>
                <a:sym typeface="Helvetica Neue"/>
              </a:defRPr>
            </a:lvl1pPr>
          </a:lstStyle>
          <a:p>
            <a:r>
              <a:t>Title Text</a:t>
            </a:r>
          </a:p>
        </p:txBody>
      </p:sp>
      <p:sp>
        <p:nvSpPr>
          <p:cNvPr id="181" name="Body Level One…"/>
          <p:cNvSpPr txBox="1">
            <a:spLocks noGrp="1"/>
          </p:cNvSpPr>
          <p:nvPr>
            <p:ph type="body" sz="half" idx="1"/>
          </p:nvPr>
        </p:nvSpPr>
        <p:spPr>
          <a:xfrm>
            <a:off x="633412" y="1181100"/>
            <a:ext cx="3833814" cy="3486150"/>
          </a:xfrm>
          <a:prstGeom prst="rect">
            <a:avLst/>
          </a:prstGeom>
        </p:spPr>
        <p:txBody>
          <a:bodyPr lIns="19050" tIns="19050" rIns="19050" bIns="19050" anchor="ctr"/>
          <a:lstStyle>
            <a:lvl1pPr>
              <a:lnSpc>
                <a:spcPct val="100000"/>
              </a:lnSpc>
              <a:spcBef>
                <a:spcPts val="1700"/>
              </a:spcBef>
              <a:buClr>
                <a:srgbClr val="000000"/>
              </a:buClr>
              <a:buChar char="•"/>
              <a:defRPr sz="1400">
                <a:solidFill>
                  <a:srgbClr val="000000"/>
                </a:solidFill>
                <a:latin typeface="+mn-lt"/>
                <a:ea typeface="+mn-ea"/>
                <a:cs typeface="+mn-cs"/>
                <a:sym typeface="Helvetica Neue"/>
              </a:defRPr>
            </a:lvl1pPr>
            <a:lvl2pPr marL="914400" indent="-342900">
              <a:lnSpc>
                <a:spcPct val="100000"/>
              </a:lnSpc>
              <a:spcBef>
                <a:spcPts val="1700"/>
              </a:spcBef>
              <a:buClr>
                <a:srgbClr val="000000"/>
              </a:buClr>
              <a:buChar char="•"/>
              <a:defRPr sz="1400">
                <a:solidFill>
                  <a:srgbClr val="000000"/>
                </a:solidFill>
                <a:latin typeface="+mn-lt"/>
                <a:ea typeface="+mn-ea"/>
                <a:cs typeface="+mn-cs"/>
                <a:sym typeface="Helvetica Neue"/>
              </a:defRPr>
            </a:lvl2pPr>
            <a:lvl3pPr marL="1371600" indent="-342900">
              <a:lnSpc>
                <a:spcPct val="100000"/>
              </a:lnSpc>
              <a:spcBef>
                <a:spcPts val="1700"/>
              </a:spcBef>
              <a:buClr>
                <a:srgbClr val="000000"/>
              </a:buClr>
              <a:buChar char="•"/>
              <a:defRPr sz="1400">
                <a:solidFill>
                  <a:srgbClr val="000000"/>
                </a:solidFill>
                <a:latin typeface="+mn-lt"/>
                <a:ea typeface="+mn-ea"/>
                <a:cs typeface="+mn-cs"/>
                <a:sym typeface="Helvetica Neue"/>
              </a:defRPr>
            </a:lvl3pPr>
            <a:lvl4pPr marL="1828800" indent="-342900">
              <a:lnSpc>
                <a:spcPct val="100000"/>
              </a:lnSpc>
              <a:spcBef>
                <a:spcPts val="1700"/>
              </a:spcBef>
              <a:buClr>
                <a:srgbClr val="000000"/>
              </a:buClr>
              <a:buChar char="•"/>
              <a:defRPr sz="1400">
                <a:solidFill>
                  <a:srgbClr val="000000"/>
                </a:solidFill>
                <a:latin typeface="+mn-lt"/>
                <a:ea typeface="+mn-ea"/>
                <a:cs typeface="+mn-cs"/>
                <a:sym typeface="Helvetica Neue"/>
              </a:defRPr>
            </a:lvl4pPr>
            <a:lvl5pPr marL="2286000" indent="-342900">
              <a:lnSpc>
                <a:spcPct val="100000"/>
              </a:lnSpc>
              <a:spcBef>
                <a:spcPts val="1700"/>
              </a:spcBef>
              <a:buClr>
                <a:srgbClr val="000000"/>
              </a:buClr>
              <a:buChar char="•"/>
              <a:defRPr sz="1400">
                <a:solidFill>
                  <a:srgbClr val="000000"/>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3934619" y="4905375"/>
            <a:ext cx="1270001" cy="174485"/>
          </a:xfrm>
          <a:prstGeom prst="rect">
            <a:avLst/>
          </a:prstGeom>
        </p:spPr>
        <p:txBody>
          <a:bodyPr lIns="19050" tIns="19050" rIns="19050" bIns="19050" anchor="t"/>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89" name="Body Level One…"/>
          <p:cNvSpPr txBox="1">
            <a:spLocks noGrp="1"/>
          </p:cNvSpPr>
          <p:nvPr>
            <p:ph type="body" idx="1"/>
          </p:nvPr>
        </p:nvSpPr>
        <p:spPr>
          <a:xfrm>
            <a:off x="633412" y="666750"/>
            <a:ext cx="7877176" cy="3810000"/>
          </a:xfrm>
          <a:prstGeom prst="rect">
            <a:avLst/>
          </a:prstGeom>
        </p:spPr>
        <p:txBody>
          <a:bodyPr lIns="19050" tIns="19050" rIns="19050" bIns="19050" anchor="ctr"/>
          <a:lstStyle>
            <a:lvl1pPr indent="-374650">
              <a:lnSpc>
                <a:spcPct val="100000"/>
              </a:lnSpc>
              <a:spcBef>
                <a:spcPts val="2200"/>
              </a:spcBef>
              <a:buClr>
                <a:srgbClr val="000000"/>
              </a:buClr>
              <a:buChar char="•"/>
              <a:defRPr>
                <a:solidFill>
                  <a:srgbClr val="000000"/>
                </a:solidFill>
                <a:latin typeface="+mn-lt"/>
                <a:ea typeface="+mn-ea"/>
                <a:cs typeface="+mn-cs"/>
                <a:sym typeface="Helvetica Neue"/>
              </a:defRPr>
            </a:lvl1pPr>
            <a:lvl2pPr marL="914400" indent="-374650">
              <a:lnSpc>
                <a:spcPct val="100000"/>
              </a:lnSpc>
              <a:spcBef>
                <a:spcPts val="2200"/>
              </a:spcBef>
              <a:buClr>
                <a:srgbClr val="000000"/>
              </a:buClr>
              <a:buChar char="•"/>
              <a:defRPr>
                <a:solidFill>
                  <a:srgbClr val="000000"/>
                </a:solidFill>
                <a:latin typeface="+mn-lt"/>
                <a:ea typeface="+mn-ea"/>
                <a:cs typeface="+mn-cs"/>
                <a:sym typeface="Helvetica Neue"/>
              </a:defRPr>
            </a:lvl2pPr>
            <a:lvl3pPr marL="1371600" indent="-374650">
              <a:lnSpc>
                <a:spcPct val="100000"/>
              </a:lnSpc>
              <a:spcBef>
                <a:spcPts val="2200"/>
              </a:spcBef>
              <a:buClr>
                <a:srgbClr val="000000"/>
              </a:buClr>
              <a:buChar char="•"/>
              <a:defRPr>
                <a:solidFill>
                  <a:srgbClr val="000000"/>
                </a:solidFill>
                <a:latin typeface="+mn-lt"/>
                <a:ea typeface="+mn-ea"/>
                <a:cs typeface="+mn-cs"/>
                <a:sym typeface="Helvetica Neue"/>
              </a:defRPr>
            </a:lvl3pPr>
            <a:lvl4pPr marL="1828800" indent="-374650">
              <a:lnSpc>
                <a:spcPct val="100000"/>
              </a:lnSpc>
              <a:spcBef>
                <a:spcPts val="2200"/>
              </a:spcBef>
              <a:buClr>
                <a:srgbClr val="000000"/>
              </a:buClr>
              <a:buChar char="•"/>
              <a:defRPr>
                <a:solidFill>
                  <a:srgbClr val="000000"/>
                </a:solidFill>
                <a:latin typeface="+mn-lt"/>
                <a:ea typeface="+mn-ea"/>
                <a:cs typeface="+mn-cs"/>
                <a:sym typeface="Helvetica Neue"/>
              </a:defRPr>
            </a:lvl4pPr>
            <a:lvl5pPr marL="2286000" indent="-374650">
              <a:lnSpc>
                <a:spcPct val="100000"/>
              </a:lnSpc>
              <a:spcBef>
                <a:spcPts val="2200"/>
              </a:spcBef>
              <a:buClr>
                <a:srgbClr val="000000"/>
              </a:buClr>
              <a:buChar char="•"/>
              <a:defRPr>
                <a:solidFill>
                  <a:srgbClr val="000000"/>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3934619" y="4905375"/>
            <a:ext cx="1270001" cy="174485"/>
          </a:xfrm>
          <a:prstGeom prst="rect">
            <a:avLst/>
          </a:prstGeom>
        </p:spPr>
        <p:txBody>
          <a:bodyPr lIns="19050" tIns="19050" rIns="19050" bIns="19050" anchor="t"/>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97" name="Image"/>
          <p:cNvSpPr>
            <a:spLocks noGrp="1"/>
          </p:cNvSpPr>
          <p:nvPr>
            <p:ph type="pic" sz="quarter" idx="21"/>
          </p:nvPr>
        </p:nvSpPr>
        <p:spPr>
          <a:xfrm>
            <a:off x="5737621" y="2643188"/>
            <a:ext cx="3121820" cy="2081212"/>
          </a:xfrm>
          <a:prstGeom prst="rect">
            <a:avLst/>
          </a:prstGeom>
        </p:spPr>
        <p:txBody>
          <a:bodyPr lIns="91439" tIns="45719" rIns="91439" bIns="45719">
            <a:noAutofit/>
          </a:bodyPr>
          <a:lstStyle/>
          <a:p>
            <a:endParaRPr/>
          </a:p>
        </p:txBody>
      </p:sp>
      <p:sp>
        <p:nvSpPr>
          <p:cNvPr id="198" name="Image"/>
          <p:cNvSpPr>
            <a:spLocks noGrp="1"/>
          </p:cNvSpPr>
          <p:nvPr>
            <p:ph type="pic" sz="quarter" idx="22"/>
          </p:nvPr>
        </p:nvSpPr>
        <p:spPr>
          <a:xfrm>
            <a:off x="5910262" y="323850"/>
            <a:ext cx="2776538" cy="2776537"/>
          </a:xfrm>
          <a:prstGeom prst="rect">
            <a:avLst/>
          </a:prstGeom>
        </p:spPr>
        <p:txBody>
          <a:bodyPr lIns="91439" tIns="45719" rIns="91439" bIns="45719">
            <a:noAutofit/>
          </a:bodyPr>
          <a:lstStyle/>
          <a:p>
            <a:endParaRPr/>
          </a:p>
        </p:txBody>
      </p:sp>
      <p:sp>
        <p:nvSpPr>
          <p:cNvPr id="199" name="Image"/>
          <p:cNvSpPr>
            <a:spLocks noGrp="1"/>
          </p:cNvSpPr>
          <p:nvPr>
            <p:ph type="pic" idx="23"/>
          </p:nvPr>
        </p:nvSpPr>
        <p:spPr>
          <a:xfrm>
            <a:off x="-371475" y="423862"/>
            <a:ext cx="6450806" cy="4300539"/>
          </a:xfrm>
          <a:prstGeom prst="rect">
            <a:avLst/>
          </a:prstGeom>
        </p:spPr>
        <p:txBody>
          <a:bodyPr lIns="91439" tIns="45719" rIns="91439" bIns="45719">
            <a:noAutofit/>
          </a:bodyPr>
          <a:lstStyle/>
          <a:p>
            <a:endParaRPr/>
          </a:p>
        </p:txBody>
      </p:sp>
      <p:sp>
        <p:nvSpPr>
          <p:cNvPr id="200" name="Slide Number"/>
          <p:cNvSpPr txBox="1">
            <a:spLocks noGrp="1"/>
          </p:cNvSpPr>
          <p:nvPr>
            <p:ph type="sldNum" sz="quarter" idx="2"/>
          </p:nvPr>
        </p:nvSpPr>
        <p:spPr>
          <a:xfrm>
            <a:off x="3934619" y="4905375"/>
            <a:ext cx="1270001" cy="174485"/>
          </a:xfrm>
          <a:prstGeom prst="rect">
            <a:avLst/>
          </a:prstGeom>
        </p:spPr>
        <p:txBody>
          <a:bodyPr lIns="19050" tIns="19050" rIns="19050" bIns="19050" anchor="t"/>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207" name="Rectangle"/>
          <p:cNvSpPr txBox="1">
            <a:spLocks noGrp="1"/>
          </p:cNvSpPr>
          <p:nvPr>
            <p:ph type="body" sz="quarter" idx="21"/>
          </p:nvPr>
        </p:nvSpPr>
        <p:spPr>
          <a:xfrm>
            <a:off x="895349" y="2278856"/>
            <a:ext cx="7358065" cy="309563"/>
          </a:xfrm>
          <a:prstGeom prst="rect">
            <a:avLst/>
          </a:prstGeom>
        </p:spPr>
        <p:txBody>
          <a:bodyPr lIns="19050" tIns="19050" rIns="19050" bIns="19050" anchor="ctr">
            <a:noAutofit/>
          </a:bodyPr>
          <a:lstStyle/>
          <a:p>
            <a:pPr marL="228600" indent="0" algn="ctr">
              <a:lnSpc>
                <a:spcPct val="100000"/>
              </a:lnSpc>
              <a:buClrTx/>
              <a:buSzTx/>
              <a:buNone/>
              <a:defRPr>
                <a:solidFill>
                  <a:srgbClr val="000000"/>
                </a:solidFill>
                <a:latin typeface="+mn-lt"/>
                <a:ea typeface="+mn-ea"/>
                <a:cs typeface="+mn-cs"/>
                <a:sym typeface="Helvetica Neue"/>
              </a:defRPr>
            </a:pPr>
            <a:endParaRPr/>
          </a:p>
        </p:txBody>
      </p:sp>
      <p:sp>
        <p:nvSpPr>
          <p:cNvPr id="208" name="Body Level One…"/>
          <p:cNvSpPr txBox="1">
            <a:spLocks noGrp="1"/>
          </p:cNvSpPr>
          <p:nvPr>
            <p:ph type="body" sz="quarter" idx="1"/>
          </p:nvPr>
        </p:nvSpPr>
        <p:spPr>
          <a:xfrm>
            <a:off x="895350" y="3357562"/>
            <a:ext cx="7358064" cy="219571"/>
          </a:xfrm>
          <a:prstGeom prst="rect">
            <a:avLst/>
          </a:prstGeom>
        </p:spPr>
        <p:txBody>
          <a:bodyPr lIns="19050" tIns="19050" rIns="19050" bIns="19050"/>
          <a:lstStyle>
            <a:lvl1pPr marL="228600" indent="0" algn="ctr">
              <a:lnSpc>
                <a:spcPct val="100000"/>
              </a:lnSpc>
              <a:buClrTx/>
              <a:buSzTx/>
              <a:buNone/>
              <a:defRPr sz="1200" i="1">
                <a:solidFill>
                  <a:srgbClr val="000000"/>
                </a:solidFill>
                <a:latin typeface="+mn-lt"/>
                <a:ea typeface="+mn-ea"/>
                <a:cs typeface="+mn-cs"/>
                <a:sym typeface="Helvetica Neue"/>
              </a:defRPr>
            </a:lvl1pPr>
            <a:lvl2pPr marL="802640" indent="-167640" algn="ctr">
              <a:lnSpc>
                <a:spcPct val="100000"/>
              </a:lnSpc>
              <a:buClrTx/>
              <a:buChar char="•"/>
              <a:defRPr sz="1200" i="1">
                <a:solidFill>
                  <a:srgbClr val="000000"/>
                </a:solidFill>
                <a:latin typeface="+mn-lt"/>
                <a:ea typeface="+mn-ea"/>
                <a:cs typeface="+mn-cs"/>
                <a:sym typeface="Helvetica Neue"/>
              </a:defRPr>
            </a:lvl2pPr>
            <a:lvl3pPr marL="1259839" indent="-167639" algn="ctr">
              <a:lnSpc>
                <a:spcPct val="100000"/>
              </a:lnSpc>
              <a:buClrTx/>
              <a:buChar char="•"/>
              <a:defRPr sz="1200" i="1">
                <a:solidFill>
                  <a:srgbClr val="000000"/>
                </a:solidFill>
                <a:latin typeface="+mn-lt"/>
                <a:ea typeface="+mn-ea"/>
                <a:cs typeface="+mn-cs"/>
                <a:sym typeface="Helvetica Neue"/>
              </a:defRPr>
            </a:lvl3pPr>
            <a:lvl4pPr marL="1717039" indent="-167639" algn="ctr">
              <a:lnSpc>
                <a:spcPct val="100000"/>
              </a:lnSpc>
              <a:buClrTx/>
              <a:buChar char="•"/>
              <a:defRPr sz="1200" i="1">
                <a:solidFill>
                  <a:srgbClr val="000000"/>
                </a:solidFill>
                <a:latin typeface="+mn-lt"/>
                <a:ea typeface="+mn-ea"/>
                <a:cs typeface="+mn-cs"/>
                <a:sym typeface="Helvetica Neue"/>
              </a:defRPr>
            </a:lvl4pPr>
            <a:lvl5pPr marL="2174239" indent="-167639" algn="ctr">
              <a:lnSpc>
                <a:spcPct val="100000"/>
              </a:lnSpc>
              <a:buClrTx/>
              <a:buChar char="•"/>
              <a:defRPr sz="1200" i="1">
                <a:solidFill>
                  <a:srgbClr val="000000"/>
                </a:solidFill>
                <a:latin typeface="+mn-lt"/>
                <a:ea typeface="+mn-ea"/>
                <a:cs typeface="+mn-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09" name="Slide Number"/>
          <p:cNvSpPr txBox="1">
            <a:spLocks noGrp="1"/>
          </p:cNvSpPr>
          <p:nvPr>
            <p:ph type="sldNum" sz="quarter" idx="2"/>
          </p:nvPr>
        </p:nvSpPr>
        <p:spPr>
          <a:xfrm>
            <a:off x="3934619" y="4905375"/>
            <a:ext cx="1270001" cy="174485"/>
          </a:xfrm>
          <a:prstGeom prst="rect">
            <a:avLst/>
          </a:prstGeom>
        </p:spPr>
        <p:txBody>
          <a:bodyPr lIns="19050" tIns="19050" rIns="19050" bIns="19050" anchor="t"/>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216" name="Image"/>
          <p:cNvSpPr>
            <a:spLocks noGrp="1"/>
          </p:cNvSpPr>
          <p:nvPr>
            <p:ph type="pic" idx="21"/>
          </p:nvPr>
        </p:nvSpPr>
        <p:spPr>
          <a:xfrm>
            <a:off x="-19050" y="-476250"/>
            <a:ext cx="9182101" cy="6121400"/>
          </a:xfrm>
          <a:prstGeom prst="rect">
            <a:avLst/>
          </a:prstGeom>
        </p:spPr>
        <p:txBody>
          <a:bodyPr lIns="91439" tIns="45719" rIns="91439" bIns="45719">
            <a:noAutofit/>
          </a:bodyPr>
          <a:lstStyle/>
          <a:p>
            <a:endParaRPr/>
          </a:p>
        </p:txBody>
      </p:sp>
      <p:sp>
        <p:nvSpPr>
          <p:cNvPr id="217" name="Slide Number"/>
          <p:cNvSpPr txBox="1">
            <a:spLocks noGrp="1"/>
          </p:cNvSpPr>
          <p:nvPr>
            <p:ph type="sldNum" sz="quarter" idx="2"/>
          </p:nvPr>
        </p:nvSpPr>
        <p:spPr>
          <a:xfrm>
            <a:off x="3934619" y="4905375"/>
            <a:ext cx="1270001" cy="174485"/>
          </a:xfrm>
          <a:prstGeom prst="rect">
            <a:avLst/>
          </a:prstGeom>
        </p:spPr>
        <p:txBody>
          <a:bodyPr lIns="19050" tIns="19050" rIns="19050" bIns="19050" anchor="t"/>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4" name="Slide Number"/>
          <p:cNvSpPr txBox="1">
            <a:spLocks noGrp="1"/>
          </p:cNvSpPr>
          <p:nvPr>
            <p:ph type="sldNum" sz="quarter" idx="2"/>
          </p:nvPr>
        </p:nvSpPr>
        <p:spPr>
          <a:xfrm>
            <a:off x="3934619" y="4905375"/>
            <a:ext cx="1270001" cy="174485"/>
          </a:xfrm>
          <a:prstGeom prst="rect">
            <a:avLst/>
          </a:prstGeom>
        </p:spPr>
        <p:txBody>
          <a:bodyPr lIns="19050" tIns="19050" rIns="19050" bIns="19050" anchor="t"/>
          <a:lstStyle>
            <a:lvl1pPr algn="ctr">
              <a:defRPr sz="9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Rectangle"/>
          <p:cNvSpPr txBox="1">
            <a:spLocks noGrp="1"/>
          </p:cNvSpPr>
          <p:nvPr>
            <p:ph type="body" sz="half" idx="21"/>
          </p:nvPr>
        </p:nvSpPr>
        <p:spPr>
          <a:xfrm>
            <a:off x="4832399" y="1152475"/>
            <a:ext cx="3999902" cy="3416400"/>
          </a:xfrm>
          <a:prstGeom prst="rect">
            <a:avLst/>
          </a:prstGeom>
        </p:spPr>
        <p:txBody>
          <a:bodyPr>
            <a:noAutofit/>
          </a:bodyPr>
          <a:lstStyle/>
          <a:p>
            <a:pPr indent="-317500">
              <a:defRPr sz="1400"/>
            </a:pPr>
            <a:endParaRPr/>
          </a:p>
        </p:txBody>
      </p:sp>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311699" y="1152475"/>
            <a:ext cx="3999902" cy="3416400"/>
          </a:xfrm>
          <a:prstGeom prst="rect">
            <a:avLst/>
          </a:prstGeom>
        </p:spPr>
        <p:txBody>
          <a:bodyPr/>
          <a:lstStyle>
            <a:lvl1pPr indent="-317500">
              <a:defRPr sz="1400"/>
            </a:lvl1pPr>
            <a:lvl2pPr marL="965200" indent="-355600">
              <a:defRPr sz="1400"/>
            </a:lvl2pPr>
            <a:lvl3pPr marL="1422400" indent="-355600">
              <a:defRPr sz="1400"/>
            </a:lvl3pPr>
            <a:lvl4pPr marL="1879600" indent="-355600">
              <a:defRPr sz="1400"/>
            </a:lvl4pPr>
            <a:lvl5pPr marL="2336800" indent="-355600">
              <a:defRPr sz="14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defRPr sz="1200"/>
            </a:lvl1pPr>
            <a:lvl2pPr marL="914400" indent="-304800">
              <a:defRPr sz="1200"/>
            </a:lvl2pPr>
            <a:lvl3pPr marL="1371600" indent="-304800">
              <a:defRPr sz="1200"/>
            </a:lvl3pPr>
            <a:lvl4pPr marL="1828800" indent="-304800">
              <a:defRPr sz="1200"/>
            </a:lvl4pPr>
            <a:lvl5pPr marL="2286000" indent="-3048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Rectangle"/>
          <p:cNvSpPr/>
          <p:nvPr/>
        </p:nvSpPr>
        <p:spPr>
          <a:xfrm>
            <a:off x="4572000" y="-125"/>
            <a:ext cx="4572000" cy="5143501"/>
          </a:xfrm>
          <a:prstGeom prst="rect">
            <a:avLst/>
          </a:prstGeom>
          <a:solidFill>
            <a:srgbClr val="EEEEEE"/>
          </a:solidFill>
          <a:ln w="12700">
            <a:miter lim="400000"/>
          </a:ln>
        </p:spPr>
        <p:txBody>
          <a:bodyPr lIns="0" tIns="0" rIns="0" bIns="0" anchor="ctr"/>
          <a:lstStyle/>
          <a:p>
            <a:pPr>
              <a:defRPr>
                <a:solidFill>
                  <a:srgbClr val="000000"/>
                </a:solidFill>
              </a:defRPr>
            </a:pPr>
            <a:endParaRPr/>
          </a:p>
        </p:txBody>
      </p:sp>
      <p:sp>
        <p:nvSpPr>
          <p:cNvPr id="73" name="Rectangle"/>
          <p:cNvSpPr txBox="1">
            <a:spLocks noGrp="1"/>
          </p:cNvSpPr>
          <p:nvPr>
            <p:ph type="body" sz="half" idx="21"/>
          </p:nvPr>
        </p:nvSpPr>
        <p:spPr>
          <a:xfrm>
            <a:off x="4939500" y="724074"/>
            <a:ext cx="3837000" cy="3695102"/>
          </a:xfrm>
          <a:prstGeom prst="rect">
            <a:avLst/>
          </a:prstGeom>
        </p:spPr>
        <p:txBody>
          <a:bodyPr anchor="ctr">
            <a:noAutofit/>
          </a:bodyPr>
          <a:lstStyle/>
          <a:p>
            <a:endParaRPr/>
          </a:p>
        </p:txBody>
      </p:sp>
      <p:sp>
        <p:nvSpPr>
          <p:cNvPr id="74"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5"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None/>
              <a:defRPr sz="2100"/>
            </a:lvl1pPr>
            <a:lvl2pPr marL="342900" indent="254000" algn="ctr">
              <a:lnSpc>
                <a:spcPct val="100000"/>
              </a:lnSpc>
              <a:buClrTx/>
              <a:buSzTx/>
              <a:buNone/>
              <a:defRPr sz="2100"/>
            </a:lvl2pPr>
            <a:lvl3pPr marL="342900" indent="711200" algn="ctr">
              <a:lnSpc>
                <a:spcPct val="100000"/>
              </a:lnSpc>
              <a:buClrTx/>
              <a:buSzTx/>
              <a:buNone/>
              <a:defRPr sz="2100"/>
            </a:lvl3pPr>
            <a:lvl4pPr marL="342900" indent="1168400" algn="ctr">
              <a:lnSpc>
                <a:spcPct val="100000"/>
              </a:lnSpc>
              <a:buClrTx/>
              <a:buSzTx/>
              <a:buNone/>
              <a:defRPr sz="2100"/>
            </a:lvl4pPr>
            <a:lvl5pPr marL="342900" indent="1625600" algn="ctr">
              <a:lnSpc>
                <a:spcPct val="100000"/>
              </a:lnSpc>
              <a:buClrTx/>
              <a:buSzTx/>
              <a:buNone/>
              <a:defRPr sz="21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None/>
            </a:lvl1pPr>
            <a:lvl2pPr>
              <a:lnSpc>
                <a:spcPct val="100000"/>
              </a:lnSpc>
              <a:buClrTx/>
            </a:lvl2pPr>
            <a:lvl3pPr>
              <a:lnSpc>
                <a:spcPct val="100000"/>
              </a:lnSpc>
              <a:buClrTx/>
            </a:lvl3pPr>
            <a:lvl4pPr>
              <a:lnSpc>
                <a:spcPct val="100000"/>
              </a:lnSpc>
              <a:buClrTx/>
            </a:lvl4pPr>
            <a:lvl5pPr>
              <a:lnSpc>
                <a:spcPct val="100000"/>
              </a:lnSpc>
              <a:buClr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91424" tIns="91424" rIns="91424" bIns="91424">
            <a:normAutofit/>
          </a:bodyPr>
          <a:lstStyle>
            <a:lvl2pPr>
              <a:buChar char="○"/>
            </a:lvl2pPr>
            <a:lvl3pPr>
              <a:buChar char="■"/>
            </a:lvl3pPr>
            <a:lvl5pPr>
              <a:buChar cha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751157" y="4065819"/>
            <a:ext cx="1270001" cy="318396"/>
          </a:xfrm>
          <a:prstGeom prst="rect">
            <a:avLst/>
          </a:prstGeom>
          <a:ln w="12700">
            <a:miter lim="400000"/>
          </a:ln>
        </p:spPr>
        <p:txBody>
          <a:bodyPr lIns="91424" tIns="91424" rIns="91424" bIns="91424" anchor="ctr">
            <a:spAutoFit/>
          </a:bodyPr>
          <a:lstStyle>
            <a:lvl1pPr algn="r">
              <a:defRPr sz="1000">
                <a:solidFill>
                  <a:srgbClr val="1F222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Lst>
  <p:transition spd="med"/>
  <p:txStyles>
    <p:titleStyle>
      <a:lvl1pPr marL="0" marR="0" indent="0" algn="l" defTabSz="914400" latinLnBrk="0">
        <a:lnSpc>
          <a:spcPct val="100000"/>
        </a:lnSpc>
        <a:spcBef>
          <a:spcPts val="0"/>
        </a:spcBef>
        <a:spcAft>
          <a:spcPts val="0"/>
        </a:spcAft>
        <a:buClrTx/>
        <a:buSzTx/>
        <a:buFontTx/>
        <a:buNone/>
        <a:tabLst/>
        <a:defRPr sz="2800" b="0" i="0" u="none" strike="noStrike" cap="none" spc="0" baseline="0">
          <a:solidFill>
            <a:srgbClr val="111111"/>
          </a:solidFill>
          <a:uFillTx/>
          <a:latin typeface="Arial"/>
          <a:ea typeface="Arial"/>
          <a:cs typeface="Arial"/>
          <a:sym typeface="Arial"/>
        </a:defRPr>
      </a:lvl1pPr>
      <a:lvl2pPr marL="0" marR="0" indent="457200" algn="l" defTabSz="914400" latinLnBrk="0">
        <a:lnSpc>
          <a:spcPct val="100000"/>
        </a:lnSpc>
        <a:spcBef>
          <a:spcPts val="0"/>
        </a:spcBef>
        <a:spcAft>
          <a:spcPts val="0"/>
        </a:spcAft>
        <a:buClrTx/>
        <a:buSzTx/>
        <a:buFontTx/>
        <a:buNone/>
        <a:tabLst/>
        <a:defRPr sz="2800" b="0" i="0" u="none" strike="noStrike" cap="none" spc="0" baseline="0">
          <a:solidFill>
            <a:srgbClr val="111111"/>
          </a:solidFill>
          <a:uFillTx/>
          <a:latin typeface="Arial"/>
          <a:ea typeface="Arial"/>
          <a:cs typeface="Arial"/>
          <a:sym typeface="Arial"/>
        </a:defRPr>
      </a:lvl2pPr>
      <a:lvl3pPr marL="0" marR="0" indent="914400" algn="l" defTabSz="914400" latinLnBrk="0">
        <a:lnSpc>
          <a:spcPct val="100000"/>
        </a:lnSpc>
        <a:spcBef>
          <a:spcPts val="0"/>
        </a:spcBef>
        <a:spcAft>
          <a:spcPts val="0"/>
        </a:spcAft>
        <a:buClrTx/>
        <a:buSzTx/>
        <a:buFontTx/>
        <a:buNone/>
        <a:tabLst/>
        <a:defRPr sz="2800" b="0" i="0" u="none" strike="noStrike" cap="none" spc="0" baseline="0">
          <a:solidFill>
            <a:srgbClr val="111111"/>
          </a:solidFill>
          <a:uFillTx/>
          <a:latin typeface="Arial"/>
          <a:ea typeface="Arial"/>
          <a:cs typeface="Arial"/>
          <a:sym typeface="Arial"/>
        </a:defRPr>
      </a:lvl3pPr>
      <a:lvl4pPr marL="0" marR="0" indent="1371600" algn="l" defTabSz="914400" latinLnBrk="0">
        <a:lnSpc>
          <a:spcPct val="100000"/>
        </a:lnSpc>
        <a:spcBef>
          <a:spcPts val="0"/>
        </a:spcBef>
        <a:spcAft>
          <a:spcPts val="0"/>
        </a:spcAft>
        <a:buClrTx/>
        <a:buSzTx/>
        <a:buFontTx/>
        <a:buNone/>
        <a:tabLst/>
        <a:defRPr sz="2800" b="0" i="0" u="none" strike="noStrike" cap="none" spc="0" baseline="0">
          <a:solidFill>
            <a:srgbClr val="111111"/>
          </a:solidFill>
          <a:uFillTx/>
          <a:latin typeface="Arial"/>
          <a:ea typeface="Arial"/>
          <a:cs typeface="Arial"/>
          <a:sym typeface="Arial"/>
        </a:defRPr>
      </a:lvl4pPr>
      <a:lvl5pPr marL="0" marR="0" indent="1828800" algn="l" defTabSz="914400" latinLnBrk="0">
        <a:lnSpc>
          <a:spcPct val="100000"/>
        </a:lnSpc>
        <a:spcBef>
          <a:spcPts val="0"/>
        </a:spcBef>
        <a:spcAft>
          <a:spcPts val="0"/>
        </a:spcAft>
        <a:buClrTx/>
        <a:buSzTx/>
        <a:buFontTx/>
        <a:buNone/>
        <a:tabLst/>
        <a:defRPr sz="2800" b="0" i="0" u="none" strike="noStrike" cap="none" spc="0" baseline="0">
          <a:solidFill>
            <a:srgbClr val="111111"/>
          </a:solidFill>
          <a:uFillTx/>
          <a:latin typeface="Arial"/>
          <a:ea typeface="Arial"/>
          <a:cs typeface="Arial"/>
          <a:sym typeface="Arial"/>
        </a:defRPr>
      </a:lvl5pPr>
      <a:lvl6pPr marL="0" marR="0" indent="2286000" algn="l" defTabSz="914400" latinLnBrk="0">
        <a:lnSpc>
          <a:spcPct val="100000"/>
        </a:lnSpc>
        <a:spcBef>
          <a:spcPts val="0"/>
        </a:spcBef>
        <a:spcAft>
          <a:spcPts val="0"/>
        </a:spcAft>
        <a:buClrTx/>
        <a:buSzTx/>
        <a:buFontTx/>
        <a:buNone/>
        <a:tabLst/>
        <a:defRPr sz="2800" b="0" i="0" u="none" strike="noStrike" cap="none" spc="0" baseline="0">
          <a:solidFill>
            <a:srgbClr val="111111"/>
          </a:solidFill>
          <a:uFillTx/>
          <a:latin typeface="Arial"/>
          <a:ea typeface="Arial"/>
          <a:cs typeface="Arial"/>
          <a:sym typeface="Arial"/>
        </a:defRPr>
      </a:lvl6pPr>
      <a:lvl7pPr marL="0" marR="0" indent="2743200" algn="l" defTabSz="914400" latinLnBrk="0">
        <a:lnSpc>
          <a:spcPct val="100000"/>
        </a:lnSpc>
        <a:spcBef>
          <a:spcPts val="0"/>
        </a:spcBef>
        <a:spcAft>
          <a:spcPts val="0"/>
        </a:spcAft>
        <a:buClrTx/>
        <a:buSzTx/>
        <a:buFontTx/>
        <a:buNone/>
        <a:tabLst/>
        <a:defRPr sz="2800" b="0" i="0" u="none" strike="noStrike" cap="none" spc="0" baseline="0">
          <a:solidFill>
            <a:srgbClr val="111111"/>
          </a:solidFill>
          <a:uFillTx/>
          <a:latin typeface="Arial"/>
          <a:ea typeface="Arial"/>
          <a:cs typeface="Arial"/>
          <a:sym typeface="Arial"/>
        </a:defRPr>
      </a:lvl7pPr>
      <a:lvl8pPr marL="0" marR="0" indent="3200400" algn="l" defTabSz="914400" latinLnBrk="0">
        <a:lnSpc>
          <a:spcPct val="100000"/>
        </a:lnSpc>
        <a:spcBef>
          <a:spcPts val="0"/>
        </a:spcBef>
        <a:spcAft>
          <a:spcPts val="0"/>
        </a:spcAft>
        <a:buClrTx/>
        <a:buSzTx/>
        <a:buFontTx/>
        <a:buNone/>
        <a:tabLst/>
        <a:defRPr sz="2800" b="0" i="0" u="none" strike="noStrike" cap="none" spc="0" baseline="0">
          <a:solidFill>
            <a:srgbClr val="111111"/>
          </a:solidFill>
          <a:uFillTx/>
          <a:latin typeface="Arial"/>
          <a:ea typeface="Arial"/>
          <a:cs typeface="Arial"/>
          <a:sym typeface="Arial"/>
        </a:defRPr>
      </a:lvl8pPr>
      <a:lvl9pPr marL="0" marR="0" indent="3657600" algn="l" defTabSz="914400" latinLnBrk="0">
        <a:lnSpc>
          <a:spcPct val="100000"/>
        </a:lnSpc>
        <a:spcBef>
          <a:spcPts val="0"/>
        </a:spcBef>
        <a:spcAft>
          <a:spcPts val="0"/>
        </a:spcAft>
        <a:buClrTx/>
        <a:buSzTx/>
        <a:buFontTx/>
        <a:buNone/>
        <a:tabLst/>
        <a:defRPr sz="2800" b="0" i="0" u="none" strike="noStrike" cap="none" spc="0" baseline="0">
          <a:solidFill>
            <a:srgbClr val="111111"/>
          </a:solidFill>
          <a:uFillTx/>
          <a:latin typeface="Arial"/>
          <a:ea typeface="Arial"/>
          <a:cs typeface="Arial"/>
          <a:sym typeface="Arial"/>
        </a:defRPr>
      </a:lvl9pPr>
    </p:titleStyle>
    <p:bodyStyle>
      <a:lvl1pPr marL="457200" marR="0" indent="-342900" algn="l" defTabSz="914400" latinLnBrk="0">
        <a:lnSpc>
          <a:spcPct val="115000"/>
        </a:lnSpc>
        <a:spcBef>
          <a:spcPts val="0"/>
        </a:spcBef>
        <a:spcAft>
          <a:spcPts val="0"/>
        </a:spcAft>
        <a:buClr>
          <a:srgbClr val="1F2226"/>
        </a:buClr>
        <a:buSzPct val="100000"/>
        <a:buFontTx/>
        <a:buChar char="●"/>
        <a:tabLst/>
        <a:defRPr sz="1800" b="0" i="0" u="none" strike="noStrike" cap="none" spc="0" baseline="0">
          <a:solidFill>
            <a:srgbClr val="1F2226"/>
          </a:solidFill>
          <a:uFillTx/>
          <a:latin typeface="Arial"/>
          <a:ea typeface="Arial"/>
          <a:cs typeface="Arial"/>
          <a:sym typeface="Arial"/>
        </a:defRPr>
      </a:lvl1pPr>
      <a:lvl2pPr marL="1005114" marR="0" indent="-408214" algn="l" defTabSz="914400" latinLnBrk="0">
        <a:lnSpc>
          <a:spcPct val="115000"/>
        </a:lnSpc>
        <a:spcBef>
          <a:spcPts val="0"/>
        </a:spcBef>
        <a:spcAft>
          <a:spcPts val="0"/>
        </a:spcAft>
        <a:buClr>
          <a:srgbClr val="1F2226"/>
        </a:buClr>
        <a:buSzPct val="100000"/>
        <a:buFontTx/>
        <a:buChar char="●"/>
        <a:tabLst/>
        <a:defRPr sz="1800" b="0" i="0" u="none" strike="noStrike" cap="none" spc="0" baseline="0">
          <a:solidFill>
            <a:srgbClr val="1F2226"/>
          </a:solidFill>
          <a:uFillTx/>
          <a:latin typeface="Arial"/>
          <a:ea typeface="Arial"/>
          <a:cs typeface="Arial"/>
          <a:sym typeface="Arial"/>
        </a:defRPr>
      </a:lvl2pPr>
      <a:lvl3pPr marL="1462314" marR="0" indent="-408214" algn="l" defTabSz="914400" latinLnBrk="0">
        <a:lnSpc>
          <a:spcPct val="115000"/>
        </a:lnSpc>
        <a:spcBef>
          <a:spcPts val="0"/>
        </a:spcBef>
        <a:spcAft>
          <a:spcPts val="0"/>
        </a:spcAft>
        <a:buClr>
          <a:srgbClr val="1F2226"/>
        </a:buClr>
        <a:buSzPct val="100000"/>
        <a:buFontTx/>
        <a:buChar char="●"/>
        <a:tabLst/>
        <a:defRPr sz="1800" b="0" i="0" u="none" strike="noStrike" cap="none" spc="0" baseline="0">
          <a:solidFill>
            <a:srgbClr val="1F2226"/>
          </a:solidFill>
          <a:uFillTx/>
          <a:latin typeface="Arial"/>
          <a:ea typeface="Arial"/>
          <a:cs typeface="Arial"/>
          <a:sym typeface="Arial"/>
        </a:defRPr>
      </a:lvl3pPr>
      <a:lvl4pPr marL="1919514" marR="0" indent="-408214" algn="l" defTabSz="914400" latinLnBrk="0">
        <a:lnSpc>
          <a:spcPct val="115000"/>
        </a:lnSpc>
        <a:spcBef>
          <a:spcPts val="0"/>
        </a:spcBef>
        <a:spcAft>
          <a:spcPts val="0"/>
        </a:spcAft>
        <a:buClr>
          <a:srgbClr val="1F2226"/>
        </a:buClr>
        <a:buSzPct val="100000"/>
        <a:buFontTx/>
        <a:buChar char="●"/>
        <a:tabLst/>
        <a:defRPr sz="1800" b="0" i="0" u="none" strike="noStrike" cap="none" spc="0" baseline="0">
          <a:solidFill>
            <a:srgbClr val="1F2226"/>
          </a:solidFill>
          <a:uFillTx/>
          <a:latin typeface="Arial"/>
          <a:ea typeface="Arial"/>
          <a:cs typeface="Arial"/>
          <a:sym typeface="Arial"/>
        </a:defRPr>
      </a:lvl4pPr>
      <a:lvl5pPr marL="2376714" marR="0" indent="-408214" algn="l" defTabSz="914400" latinLnBrk="0">
        <a:lnSpc>
          <a:spcPct val="115000"/>
        </a:lnSpc>
        <a:spcBef>
          <a:spcPts val="0"/>
        </a:spcBef>
        <a:spcAft>
          <a:spcPts val="0"/>
        </a:spcAft>
        <a:buClr>
          <a:srgbClr val="1F2226"/>
        </a:buClr>
        <a:buSzPct val="100000"/>
        <a:buFontTx/>
        <a:buChar char="●"/>
        <a:tabLst/>
        <a:defRPr sz="1800" b="0" i="0" u="none" strike="noStrike" cap="none" spc="0" baseline="0">
          <a:solidFill>
            <a:srgbClr val="1F2226"/>
          </a:solidFill>
          <a:uFillTx/>
          <a:latin typeface="Arial"/>
          <a:ea typeface="Arial"/>
          <a:cs typeface="Arial"/>
          <a:sym typeface="Arial"/>
        </a:defRPr>
      </a:lvl5pPr>
      <a:lvl6pPr marL="2833914" marR="0" indent="-408214" algn="l" defTabSz="914400" latinLnBrk="0">
        <a:lnSpc>
          <a:spcPct val="115000"/>
        </a:lnSpc>
        <a:spcBef>
          <a:spcPts val="0"/>
        </a:spcBef>
        <a:spcAft>
          <a:spcPts val="0"/>
        </a:spcAft>
        <a:buClr>
          <a:srgbClr val="1F2226"/>
        </a:buClr>
        <a:buSzPct val="100000"/>
        <a:buFontTx/>
        <a:buChar char="●"/>
        <a:tabLst/>
        <a:defRPr sz="1800" b="0" i="0" u="none" strike="noStrike" cap="none" spc="0" baseline="0">
          <a:solidFill>
            <a:srgbClr val="1F2226"/>
          </a:solidFill>
          <a:uFillTx/>
          <a:latin typeface="Arial"/>
          <a:ea typeface="Arial"/>
          <a:cs typeface="Arial"/>
          <a:sym typeface="Arial"/>
        </a:defRPr>
      </a:lvl6pPr>
      <a:lvl7pPr marL="3291114" marR="0" indent="-408214" algn="l" defTabSz="914400" latinLnBrk="0">
        <a:lnSpc>
          <a:spcPct val="115000"/>
        </a:lnSpc>
        <a:spcBef>
          <a:spcPts val="0"/>
        </a:spcBef>
        <a:spcAft>
          <a:spcPts val="0"/>
        </a:spcAft>
        <a:buClr>
          <a:srgbClr val="1F2226"/>
        </a:buClr>
        <a:buSzPct val="100000"/>
        <a:buFontTx/>
        <a:buChar char="●"/>
        <a:tabLst/>
        <a:defRPr sz="1800" b="0" i="0" u="none" strike="noStrike" cap="none" spc="0" baseline="0">
          <a:solidFill>
            <a:srgbClr val="1F2226"/>
          </a:solidFill>
          <a:uFillTx/>
          <a:latin typeface="Arial"/>
          <a:ea typeface="Arial"/>
          <a:cs typeface="Arial"/>
          <a:sym typeface="Arial"/>
        </a:defRPr>
      </a:lvl7pPr>
      <a:lvl8pPr marL="3748314" marR="0" indent="-408214" algn="l" defTabSz="914400" latinLnBrk="0">
        <a:lnSpc>
          <a:spcPct val="115000"/>
        </a:lnSpc>
        <a:spcBef>
          <a:spcPts val="0"/>
        </a:spcBef>
        <a:spcAft>
          <a:spcPts val="0"/>
        </a:spcAft>
        <a:buClr>
          <a:srgbClr val="1F2226"/>
        </a:buClr>
        <a:buSzPct val="100000"/>
        <a:buFontTx/>
        <a:buChar char="●"/>
        <a:tabLst/>
        <a:defRPr sz="1800" b="0" i="0" u="none" strike="noStrike" cap="none" spc="0" baseline="0">
          <a:solidFill>
            <a:srgbClr val="1F2226"/>
          </a:solidFill>
          <a:uFillTx/>
          <a:latin typeface="Arial"/>
          <a:ea typeface="Arial"/>
          <a:cs typeface="Arial"/>
          <a:sym typeface="Arial"/>
        </a:defRPr>
      </a:lvl8pPr>
      <a:lvl9pPr marL="4205514" marR="0" indent="-408214" algn="l" defTabSz="914400" latinLnBrk="0">
        <a:lnSpc>
          <a:spcPct val="115000"/>
        </a:lnSpc>
        <a:spcBef>
          <a:spcPts val="0"/>
        </a:spcBef>
        <a:spcAft>
          <a:spcPts val="0"/>
        </a:spcAft>
        <a:buClr>
          <a:srgbClr val="1F2226"/>
        </a:buClr>
        <a:buSzPct val="100000"/>
        <a:buFontTx/>
        <a:buChar char="●"/>
        <a:tabLst/>
        <a:defRPr sz="1800" b="0" i="0" u="none" strike="noStrike" cap="none" spc="0" baseline="0">
          <a:solidFill>
            <a:srgbClr val="1F2226"/>
          </a:solidFill>
          <a:uFillTx/>
          <a:latin typeface="Arial"/>
          <a:ea typeface="Arial"/>
          <a:cs typeface="Arial"/>
          <a:sym typeface="Arial"/>
        </a:defRPr>
      </a:lvl9pPr>
    </p:bodyStyle>
    <p:otherStyle>
      <a:lvl1pPr marL="0" marR="0" indent="0" algn="r" defTabSz="9144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457200" algn="r" defTabSz="9144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914400" algn="r" defTabSz="9144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1371600" algn="r" defTabSz="9144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1828800" algn="r" defTabSz="9144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2286000" algn="r" defTabSz="9144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2743200" algn="r" defTabSz="9144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3200400" algn="r" defTabSz="9144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3657600" algn="r" defTabSz="91440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slideLayout" Target="../slideLayouts/slideLayout12.xml"/><Relationship Id="rId7" Type="http://schemas.openxmlformats.org/officeDocument/2006/relationships/image" Target="../media/image2.png"/><Relationship Id="rId12" Type="http://schemas.openxmlformats.org/officeDocument/2006/relationships/image" Target="../media/image3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notesSlide" Target="../notesSlides/notesSlide11.xml"/><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2226"/>
        </a:solidFill>
        <a:effectLst/>
      </p:bgPr>
    </p:bg>
    <p:spTree>
      <p:nvGrpSpPr>
        <p:cNvPr id="1" name=""/>
        <p:cNvGrpSpPr/>
        <p:nvPr/>
      </p:nvGrpSpPr>
      <p:grpSpPr>
        <a:xfrm>
          <a:off x="0" y="0"/>
          <a:ext cx="0" cy="0"/>
          <a:chOff x="0" y="0"/>
          <a:chExt cx="0" cy="0"/>
        </a:xfrm>
      </p:grpSpPr>
      <p:pic>
        <p:nvPicPr>
          <p:cNvPr id="6" name="Picture 5" descr="A hand holding a phone&#10;&#10;Description automatically generated">
            <a:extLst>
              <a:ext uri="{FF2B5EF4-FFF2-40B4-BE49-F238E27FC236}">
                <a16:creationId xmlns:a16="http://schemas.microsoft.com/office/drawing/2014/main" id="{6F9020ED-2D28-4424-B932-C65ACAA54704}"/>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4661" y="0"/>
            <a:ext cx="9144000" cy="5926566"/>
          </a:xfrm>
          <a:prstGeom prst="rect">
            <a:avLst/>
          </a:prstGeom>
        </p:spPr>
      </p:pic>
      <p:sp>
        <p:nvSpPr>
          <p:cNvPr id="244" name="Startup Pitch Deck"/>
          <p:cNvSpPr txBox="1"/>
          <p:nvPr/>
        </p:nvSpPr>
        <p:spPr>
          <a:xfrm>
            <a:off x="496080" y="587786"/>
            <a:ext cx="8001001" cy="17412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a:lnSpc>
                <a:spcPct val="90000"/>
              </a:lnSpc>
              <a:defRPr sz="6200">
                <a:solidFill>
                  <a:srgbClr val="E7FB45"/>
                </a:solidFill>
              </a:defRPr>
            </a:pPr>
            <a:r>
              <a:rPr lang="en-CA">
                <a:solidFill>
                  <a:srgbClr val="ADC837"/>
                </a:solidFill>
                <a:latin typeface="Nunito Sans" pitchFamily="2" charset="77"/>
              </a:rPr>
              <a:t>Automated</a:t>
            </a:r>
            <a:r>
              <a:rPr lang="en-CA">
                <a:latin typeface="Nunito Sans" pitchFamily="2" charset="77"/>
              </a:rPr>
              <a:t> </a:t>
            </a:r>
            <a:br>
              <a:rPr>
                <a:latin typeface="Nunito Sans" pitchFamily="2" charset="77"/>
              </a:rPr>
            </a:br>
            <a:r>
              <a:rPr lang="en-CA">
                <a:solidFill>
                  <a:srgbClr val="FFFFFF"/>
                </a:solidFill>
                <a:latin typeface="Nunito Sans" pitchFamily="2" charset="77"/>
              </a:rPr>
              <a:t>Care Messaging</a:t>
            </a:r>
            <a:endParaRPr>
              <a:solidFill>
                <a:srgbClr val="FFFFFF"/>
              </a:solidFill>
              <a:latin typeface="Nunito Sans" pitchFamily="2" charset="77"/>
            </a:endParaRPr>
          </a:p>
        </p:txBody>
      </p:sp>
      <p:sp>
        <p:nvSpPr>
          <p:cNvPr id="243" name="Rectangle"/>
          <p:cNvSpPr/>
          <p:nvPr/>
        </p:nvSpPr>
        <p:spPr>
          <a:xfrm>
            <a:off x="0" y="3886200"/>
            <a:ext cx="9144000" cy="1257300"/>
          </a:xfrm>
          <a:prstGeom prst="rect">
            <a:avLst/>
          </a:prstGeom>
          <a:solidFill>
            <a:srgbClr val="414141"/>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249" name="Rounded Rectangle"/>
          <p:cNvSpPr/>
          <p:nvPr/>
        </p:nvSpPr>
        <p:spPr>
          <a:xfrm>
            <a:off x="1012326" y="3588791"/>
            <a:ext cx="575610" cy="476251"/>
          </a:xfrm>
          <a:prstGeom prst="roundRect">
            <a:avLst>
              <a:gd name="adj" fmla="val 5333"/>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250" name="Rounded Rectangle"/>
          <p:cNvSpPr/>
          <p:nvPr/>
        </p:nvSpPr>
        <p:spPr>
          <a:xfrm>
            <a:off x="670663" y="3588791"/>
            <a:ext cx="476251" cy="476251"/>
          </a:xfrm>
          <a:prstGeom prst="roundRect">
            <a:avLst>
              <a:gd name="adj" fmla="val 5333"/>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pic>
        <p:nvPicPr>
          <p:cNvPr id="2" name="Picture 1" descr="A green and white logo&#10;&#10;Description automatically generated">
            <a:extLst>
              <a:ext uri="{FF2B5EF4-FFF2-40B4-BE49-F238E27FC236}">
                <a16:creationId xmlns:a16="http://schemas.microsoft.com/office/drawing/2014/main" id="{D45E0D38-2114-97D3-DCB0-7F10C666F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629" y="4495331"/>
            <a:ext cx="1671232" cy="343515"/>
          </a:xfrm>
          <a:prstGeom prst="rect">
            <a:avLst/>
          </a:prstGeom>
        </p:spPr>
      </p:pic>
      <p:pic>
        <p:nvPicPr>
          <p:cNvPr id="8" name="Picture 7">
            <a:extLst>
              <a:ext uri="{FF2B5EF4-FFF2-40B4-BE49-F238E27FC236}">
                <a16:creationId xmlns:a16="http://schemas.microsoft.com/office/drawing/2014/main" id="{295D7F1A-935F-A10C-F4ED-D0AC7B7364B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26343" y="4511761"/>
            <a:ext cx="2580147" cy="310654"/>
          </a:xfrm>
          <a:prstGeom prst="rect">
            <a:avLst/>
          </a:prstGeom>
        </p:spPr>
      </p:pic>
      <p:cxnSp>
        <p:nvCxnSpPr>
          <p:cNvPr id="9" name="Straight Connector 8">
            <a:extLst>
              <a:ext uri="{FF2B5EF4-FFF2-40B4-BE49-F238E27FC236}">
                <a16:creationId xmlns:a16="http://schemas.microsoft.com/office/drawing/2014/main" id="{1084B9CE-5368-089F-1B98-C84016AB65F1}"/>
              </a:ext>
            </a:extLst>
          </p:cNvPr>
          <p:cNvCxnSpPr/>
          <p:nvPr/>
        </p:nvCxnSpPr>
        <p:spPr>
          <a:xfrm>
            <a:off x="7129235" y="4403016"/>
            <a:ext cx="0" cy="528144"/>
          </a:xfrm>
          <a:prstGeom prst="line">
            <a:avLst/>
          </a:prstGeom>
          <a:ln>
            <a:solidFill>
              <a:srgbClr val="ADC83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505" name="Set up your FREE product demo to see what Close can do for your company."/>
          <p:cNvSpPr txBox="1"/>
          <p:nvPr/>
        </p:nvSpPr>
        <p:spPr>
          <a:xfrm>
            <a:off x="131703" y="1035844"/>
            <a:ext cx="2476223" cy="5786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nSpc>
                <a:spcPct val="120000"/>
              </a:lnSpc>
              <a:defRPr sz="1100">
                <a:solidFill>
                  <a:srgbClr val="FFFFFF"/>
                </a:solidFill>
              </a:defRPr>
            </a:lvl1pPr>
          </a:lstStyle>
          <a:p>
            <a:pPr algn="r"/>
            <a:r>
              <a:rPr lang="en-CA" sz="1600">
                <a:latin typeface="Nunito Sans" pitchFamily="2" charset="77"/>
              </a:rPr>
              <a:t>Create event types and templates</a:t>
            </a:r>
          </a:p>
        </p:txBody>
      </p:sp>
      <p:sp>
        <p:nvSpPr>
          <p:cNvPr id="506" name="Get your whole team on board."/>
          <p:cNvSpPr txBox="1"/>
          <p:nvPr/>
        </p:nvSpPr>
        <p:spPr>
          <a:xfrm>
            <a:off x="449122" y="2517386"/>
            <a:ext cx="2158804" cy="2831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ct val="120000"/>
              </a:lnSpc>
              <a:defRPr sz="1100">
                <a:solidFill>
                  <a:srgbClr val="FFFFFF"/>
                </a:solidFill>
              </a:defRPr>
            </a:lvl1pPr>
          </a:lstStyle>
          <a:p>
            <a:r>
              <a:rPr lang="en-CA" sz="1600">
                <a:latin typeface="Nunito Sans" pitchFamily="2" charset="77"/>
              </a:rPr>
              <a:t>Set your workflow rules</a:t>
            </a:r>
          </a:p>
        </p:txBody>
      </p:sp>
      <p:grpSp>
        <p:nvGrpSpPr>
          <p:cNvPr id="5" name="Group 4">
            <a:extLst>
              <a:ext uri="{FF2B5EF4-FFF2-40B4-BE49-F238E27FC236}">
                <a16:creationId xmlns:a16="http://schemas.microsoft.com/office/drawing/2014/main" id="{16F754DF-7089-7159-6391-F366AFC2534E}"/>
              </a:ext>
            </a:extLst>
          </p:cNvPr>
          <p:cNvGrpSpPr/>
          <p:nvPr/>
        </p:nvGrpSpPr>
        <p:grpSpPr>
          <a:xfrm>
            <a:off x="2922339" y="-461963"/>
            <a:ext cx="528638" cy="6067426"/>
            <a:chOff x="5523626" y="-461963"/>
            <a:chExt cx="528638" cy="6067426"/>
          </a:xfrm>
        </p:grpSpPr>
        <p:sp>
          <p:nvSpPr>
            <p:cNvPr id="508" name="Rounded Rectangle"/>
            <p:cNvSpPr/>
            <p:nvPr/>
          </p:nvSpPr>
          <p:spPr>
            <a:xfrm>
              <a:off x="5754606" y="-461963"/>
              <a:ext cx="61914" cy="1271589"/>
            </a:xfrm>
            <a:prstGeom prst="roundRect">
              <a:avLst>
                <a:gd name="adj" fmla="val 41025"/>
              </a:avLst>
            </a:prstGeom>
            <a:solidFill>
              <a:srgbClr val="ADC837"/>
            </a:solidFill>
            <a:ln w="12700">
              <a:miter lim="400000"/>
            </a:ln>
          </p:spPr>
          <p:txBody>
            <a:bodyPr lIns="0" tIns="0" rIns="0" bIns="0" anchor="ctr"/>
            <a:lstStyle/>
            <a:p>
              <a:pPr algn="ctr">
                <a:defRPr sz="1200">
                  <a:solidFill>
                    <a:srgbClr val="F1E12B"/>
                  </a:solidFill>
                  <a:latin typeface="Helvetica Neue"/>
                  <a:ea typeface="Helvetica Neue"/>
                  <a:cs typeface="Helvetica Neue"/>
                  <a:sym typeface="Helvetica Neue"/>
                </a:defRPr>
              </a:pPr>
              <a:endParaRPr/>
            </a:p>
          </p:txBody>
        </p:sp>
        <p:sp>
          <p:nvSpPr>
            <p:cNvPr id="509" name="Rounded Rectangle"/>
            <p:cNvSpPr/>
            <p:nvPr/>
          </p:nvSpPr>
          <p:spPr>
            <a:xfrm>
              <a:off x="5754606" y="4333875"/>
              <a:ext cx="61914" cy="1271588"/>
            </a:xfrm>
            <a:prstGeom prst="roundRect">
              <a:avLst>
                <a:gd name="adj" fmla="val 41025"/>
              </a:avLst>
            </a:prstGeom>
            <a:solidFill>
              <a:srgbClr val="ADC837"/>
            </a:solidFill>
            <a:ln w="12700">
              <a:miter lim="400000"/>
            </a:ln>
          </p:spPr>
          <p:txBody>
            <a:bodyPr lIns="0" tIns="0" rIns="0" bIns="0" anchor="ctr"/>
            <a:lstStyle/>
            <a:p>
              <a:pPr algn="ctr">
                <a:defRPr sz="1200">
                  <a:solidFill>
                    <a:srgbClr val="F1E12B"/>
                  </a:solidFill>
                  <a:latin typeface="Helvetica Neue"/>
                  <a:ea typeface="Helvetica Neue"/>
                  <a:cs typeface="Helvetica Neue"/>
                  <a:sym typeface="Helvetica Neue"/>
                </a:defRPr>
              </a:pPr>
              <a:endParaRPr/>
            </a:p>
          </p:txBody>
        </p:sp>
        <p:sp>
          <p:nvSpPr>
            <p:cNvPr id="510" name="Rounded Rectangle"/>
            <p:cNvSpPr/>
            <p:nvPr/>
          </p:nvSpPr>
          <p:spPr>
            <a:xfrm>
              <a:off x="5754606" y="2967210"/>
              <a:ext cx="61914" cy="571501"/>
            </a:xfrm>
            <a:prstGeom prst="roundRect">
              <a:avLst>
                <a:gd name="adj" fmla="val 41025"/>
              </a:avLst>
            </a:prstGeom>
            <a:solidFill>
              <a:srgbClr val="ADC837"/>
            </a:solidFill>
            <a:ln w="12700">
              <a:miter lim="400000"/>
            </a:ln>
          </p:spPr>
          <p:txBody>
            <a:bodyPr lIns="0" tIns="0" rIns="0" bIns="0" anchor="ctr"/>
            <a:lstStyle/>
            <a:p>
              <a:pPr algn="ctr">
                <a:defRPr sz="1200">
                  <a:solidFill>
                    <a:srgbClr val="F1E12B"/>
                  </a:solidFill>
                  <a:latin typeface="Helvetica Neue"/>
                  <a:ea typeface="Helvetica Neue"/>
                  <a:cs typeface="Helvetica Neue"/>
                  <a:sym typeface="Helvetica Neue"/>
                </a:defRPr>
              </a:pPr>
              <a:endParaRPr/>
            </a:p>
          </p:txBody>
        </p:sp>
        <p:sp>
          <p:nvSpPr>
            <p:cNvPr id="511" name="Rounded Rectangle"/>
            <p:cNvSpPr/>
            <p:nvPr/>
          </p:nvSpPr>
          <p:spPr>
            <a:xfrm>
              <a:off x="5754606" y="1611369"/>
              <a:ext cx="61914" cy="571501"/>
            </a:xfrm>
            <a:prstGeom prst="roundRect">
              <a:avLst>
                <a:gd name="adj" fmla="val 41025"/>
              </a:avLst>
            </a:prstGeom>
            <a:solidFill>
              <a:srgbClr val="ADC837"/>
            </a:solidFill>
            <a:ln w="12700">
              <a:miter lim="400000"/>
            </a:ln>
          </p:spPr>
          <p:txBody>
            <a:bodyPr lIns="0" tIns="0" rIns="0" bIns="0" anchor="ctr"/>
            <a:lstStyle/>
            <a:p>
              <a:pPr algn="ctr">
                <a:defRPr sz="1200">
                  <a:solidFill>
                    <a:srgbClr val="F1E12B"/>
                  </a:solidFill>
                  <a:latin typeface="Helvetica Neue"/>
                  <a:ea typeface="Helvetica Neue"/>
                  <a:cs typeface="Helvetica Neue"/>
                  <a:sym typeface="Helvetica Neue"/>
                </a:defRPr>
              </a:pPr>
              <a:endParaRPr/>
            </a:p>
          </p:txBody>
        </p:sp>
        <p:sp>
          <p:nvSpPr>
            <p:cNvPr id="512" name="Circle"/>
            <p:cNvSpPr/>
            <p:nvPr/>
          </p:nvSpPr>
          <p:spPr>
            <a:xfrm>
              <a:off x="5523626" y="957262"/>
              <a:ext cx="523877" cy="523878"/>
            </a:xfrm>
            <a:prstGeom prst="ellipse">
              <a:avLst/>
            </a:prstGeom>
            <a:solidFill>
              <a:schemeClr val="tx1"/>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513" name="Circle"/>
            <p:cNvSpPr/>
            <p:nvPr/>
          </p:nvSpPr>
          <p:spPr>
            <a:xfrm>
              <a:off x="5523626" y="2313102"/>
              <a:ext cx="523877" cy="523878"/>
            </a:xfrm>
            <a:prstGeom prst="ellipse">
              <a:avLst/>
            </a:prstGeom>
            <a:solidFill>
              <a:schemeClr val="tx1"/>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514" name="Circle"/>
            <p:cNvSpPr/>
            <p:nvPr/>
          </p:nvSpPr>
          <p:spPr>
            <a:xfrm>
              <a:off x="5523626" y="3668943"/>
              <a:ext cx="523877" cy="523877"/>
            </a:xfrm>
            <a:prstGeom prst="ellipse">
              <a:avLst/>
            </a:prstGeom>
            <a:solidFill>
              <a:schemeClr val="tx1"/>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515" name="1"/>
            <p:cNvSpPr txBox="1"/>
            <p:nvPr/>
          </p:nvSpPr>
          <p:spPr>
            <a:xfrm>
              <a:off x="5523626" y="1035844"/>
              <a:ext cx="523876" cy="3456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400" b="1">
                  <a:solidFill>
                    <a:srgbClr val="FFFFFF"/>
                  </a:solidFill>
                </a:defRPr>
              </a:lvl1pPr>
            </a:lstStyle>
            <a:p>
              <a:r>
                <a:t>1</a:t>
              </a:r>
            </a:p>
          </p:txBody>
        </p:sp>
        <p:sp>
          <p:nvSpPr>
            <p:cNvPr id="516" name="2"/>
            <p:cNvSpPr txBox="1"/>
            <p:nvPr/>
          </p:nvSpPr>
          <p:spPr>
            <a:xfrm>
              <a:off x="5528388" y="2386921"/>
              <a:ext cx="523876" cy="3456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400" b="1">
                  <a:solidFill>
                    <a:srgbClr val="FFFFFF"/>
                  </a:solidFill>
                </a:defRPr>
              </a:lvl1pPr>
            </a:lstStyle>
            <a:p>
              <a:r>
                <a:t>2</a:t>
              </a:r>
            </a:p>
          </p:txBody>
        </p:sp>
        <p:sp>
          <p:nvSpPr>
            <p:cNvPr id="517" name="3"/>
            <p:cNvSpPr txBox="1"/>
            <p:nvPr/>
          </p:nvSpPr>
          <p:spPr>
            <a:xfrm>
              <a:off x="5523626" y="3742763"/>
              <a:ext cx="523876" cy="3456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2400" b="1">
                  <a:solidFill>
                    <a:srgbClr val="FFFFFF"/>
                  </a:solidFill>
                </a:defRPr>
              </a:lvl1pPr>
            </a:lstStyle>
            <a:p>
              <a:r>
                <a:t>3</a:t>
              </a:r>
            </a:p>
          </p:txBody>
        </p:sp>
      </p:grpSp>
      <p:grpSp>
        <p:nvGrpSpPr>
          <p:cNvPr id="4" name="Group 3">
            <a:extLst>
              <a:ext uri="{FF2B5EF4-FFF2-40B4-BE49-F238E27FC236}">
                <a16:creationId xmlns:a16="http://schemas.microsoft.com/office/drawing/2014/main" id="{5FA9F91C-390D-C912-7A55-1324D5DA28D7}"/>
              </a:ext>
            </a:extLst>
          </p:cNvPr>
          <p:cNvGrpSpPr/>
          <p:nvPr/>
        </p:nvGrpSpPr>
        <p:grpSpPr>
          <a:xfrm>
            <a:off x="6312669" y="2105436"/>
            <a:ext cx="4284599" cy="861774"/>
            <a:chOff x="479197" y="1751983"/>
            <a:chExt cx="4284599" cy="861774"/>
          </a:xfrm>
        </p:grpSpPr>
        <p:sp>
          <p:nvSpPr>
            <p:cNvPr id="2" name="First, team managers set…">
              <a:extLst>
                <a:ext uri="{FF2B5EF4-FFF2-40B4-BE49-F238E27FC236}">
                  <a16:creationId xmlns:a16="http://schemas.microsoft.com/office/drawing/2014/main" id="{81EDE925-1011-625E-018B-508BCED33D54}"/>
                </a:ext>
              </a:extLst>
            </p:cNvPr>
            <p:cNvSpPr txBox="1"/>
            <p:nvPr/>
          </p:nvSpPr>
          <p:spPr>
            <a:xfrm>
              <a:off x="479197" y="1751983"/>
              <a:ext cx="4284599" cy="86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defRPr sz="2100">
                  <a:solidFill>
                    <a:srgbClr val="FFFFFF"/>
                  </a:solidFill>
                </a:defRPr>
              </a:pPr>
              <a:r>
                <a:rPr lang="en-CA" sz="2800" dirty="0">
                  <a:latin typeface="Nunito Sans" pitchFamily="2" charset="77"/>
                </a:rPr>
                <a:t>Routine  </a:t>
              </a:r>
            </a:p>
            <a:p>
              <a:pPr>
                <a:defRPr sz="2100">
                  <a:solidFill>
                    <a:srgbClr val="FFFFFF"/>
                  </a:solidFill>
                </a:defRPr>
              </a:pPr>
              <a:r>
                <a:rPr lang="en-CA" sz="2800" dirty="0">
                  <a:latin typeface="Nunito Sans" pitchFamily="2" charset="77"/>
                </a:rPr>
                <a:t>Easy as 1,2,3</a:t>
              </a:r>
              <a:r>
                <a:rPr lang="en-CA" dirty="0">
                  <a:latin typeface="Nunito Sans" pitchFamily="2" charset="77"/>
                </a:rPr>
                <a:t>.</a:t>
              </a:r>
              <a:endParaRPr dirty="0">
                <a:latin typeface="Nunito Sans" pitchFamily="2" charset="77"/>
              </a:endParaRPr>
            </a:p>
          </p:txBody>
        </p:sp>
        <p:sp>
          <p:nvSpPr>
            <p:cNvPr id="3" name="Rounded Rectangle">
              <a:extLst>
                <a:ext uri="{FF2B5EF4-FFF2-40B4-BE49-F238E27FC236}">
                  <a16:creationId xmlns:a16="http://schemas.microsoft.com/office/drawing/2014/main" id="{859299D1-F5A4-1473-07ED-A5F2D0CC3BBD}"/>
                </a:ext>
              </a:extLst>
            </p:cNvPr>
            <p:cNvSpPr/>
            <p:nvPr/>
          </p:nvSpPr>
          <p:spPr>
            <a:xfrm rot="10800000" flipH="1">
              <a:off x="1803019" y="1751983"/>
              <a:ext cx="45719" cy="338718"/>
            </a:xfrm>
            <a:prstGeom prst="roundRect">
              <a:avLst>
                <a:gd name="adj" fmla="val 41025"/>
              </a:avLst>
            </a:prstGeom>
            <a:solidFill>
              <a:srgbClr val="ADC837"/>
            </a:solidFill>
            <a:ln w="12700">
              <a:miter lim="400000"/>
            </a:ln>
          </p:spPr>
          <p:txBody>
            <a:bodyPr lIns="0" tIns="0" rIns="0" bIns="0" anchor="ctr"/>
            <a:lstStyle/>
            <a:p>
              <a:pPr algn="ctr">
                <a:defRPr sz="1200">
                  <a:solidFill>
                    <a:srgbClr val="F1E12B"/>
                  </a:solidFill>
                  <a:latin typeface="Helvetica Neue"/>
                  <a:ea typeface="Helvetica Neue"/>
                  <a:cs typeface="Helvetica Neue"/>
                  <a:sym typeface="Helvetica Neue"/>
                </a:defRPr>
              </a:pPr>
              <a:endParaRPr/>
            </a:p>
          </p:txBody>
        </p:sp>
      </p:grpSp>
      <p:sp>
        <p:nvSpPr>
          <p:cNvPr id="9" name="Value">
            <a:extLst>
              <a:ext uri="{FF2B5EF4-FFF2-40B4-BE49-F238E27FC236}">
                <a16:creationId xmlns:a16="http://schemas.microsoft.com/office/drawing/2014/main" id="{E1AB3B34-1457-5B0E-7AE7-8E3ACC1A41A1}"/>
              </a:ext>
            </a:extLst>
          </p:cNvPr>
          <p:cNvSpPr txBox="1"/>
          <p:nvPr/>
        </p:nvSpPr>
        <p:spPr>
          <a:xfrm>
            <a:off x="1978738" y="3875844"/>
            <a:ext cx="629188"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gn="ctr">
              <a:defRPr sz="1500">
                <a:solidFill>
                  <a:srgbClr val="FFFFFF"/>
                </a:solidFill>
              </a:defRPr>
            </a:lvl1pPr>
          </a:lstStyle>
          <a:p>
            <a:pPr algn="l"/>
            <a:r>
              <a:rPr lang="en-CA" sz="1400">
                <a:latin typeface="Nunito Sans" pitchFamily="2" charset="77"/>
              </a:rPr>
              <a:t>Launch</a:t>
            </a:r>
            <a:endParaRPr sz="1400">
              <a:latin typeface="Nunito Sans" pitchFamily="2" charset="77"/>
            </a:endParaRPr>
          </a:p>
        </p:txBody>
      </p:sp>
      <p:pic>
        <p:nvPicPr>
          <p:cNvPr id="10" name="Graphic 20">
            <a:extLst>
              <a:ext uri="{FF2B5EF4-FFF2-40B4-BE49-F238E27FC236}">
                <a16:creationId xmlns:a16="http://schemas.microsoft.com/office/drawing/2014/main" id="{BF2EA5FB-EE43-BC37-3FAC-07699628D3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52986" y="854454"/>
            <a:ext cx="708408" cy="708408"/>
          </a:xfrm>
          <a:prstGeom prst="rect">
            <a:avLst/>
          </a:prstGeom>
        </p:spPr>
      </p:pic>
      <p:pic>
        <p:nvPicPr>
          <p:cNvPr id="11" name="Graphic 22">
            <a:extLst>
              <a:ext uri="{FF2B5EF4-FFF2-40B4-BE49-F238E27FC236}">
                <a16:creationId xmlns:a16="http://schemas.microsoft.com/office/drawing/2014/main" id="{A91C371E-E930-71AD-E89C-05976EBCDA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684480" y="2336253"/>
            <a:ext cx="645420" cy="645420"/>
          </a:xfrm>
          <a:prstGeom prst="rect">
            <a:avLst/>
          </a:prstGeom>
        </p:spPr>
      </p:pic>
      <p:pic>
        <p:nvPicPr>
          <p:cNvPr id="12" name="Graphic 24">
            <a:extLst>
              <a:ext uri="{FF2B5EF4-FFF2-40B4-BE49-F238E27FC236}">
                <a16:creationId xmlns:a16="http://schemas.microsoft.com/office/drawing/2014/main" id="{76739FFA-2303-5205-117D-DD310D9DB73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4480" y="3645251"/>
            <a:ext cx="571260" cy="571260"/>
          </a:xfrm>
          <a:prstGeom prst="rect">
            <a:avLst/>
          </a:prstGeom>
        </p:spPr>
      </p:pic>
    </p:spTree>
    <p:extLst>
      <p:ext uri="{BB962C8B-B14F-4D97-AF65-F5344CB8AC3E}">
        <p14:creationId xmlns:p14="http://schemas.microsoft.com/office/powerpoint/2010/main" val="20907558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630" name="Free Machine Maintenance"/>
          <p:cNvSpPr txBox="1"/>
          <p:nvPr/>
        </p:nvSpPr>
        <p:spPr>
          <a:xfrm>
            <a:off x="5968897" y="1154216"/>
            <a:ext cx="2820899" cy="2154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lvl1pPr>
              <a:defRPr>
                <a:solidFill>
                  <a:srgbClr val="FFFFFF"/>
                </a:solidFill>
              </a:defRPr>
            </a:lvl1pPr>
          </a:lstStyle>
          <a:p>
            <a:r>
              <a:rPr lang="en-CA">
                <a:latin typeface="Nunito Sans" pitchFamily="2" charset="77"/>
              </a:rPr>
              <a:t>Keep separate contact lists</a:t>
            </a:r>
            <a:endParaRPr>
              <a:latin typeface="Nunito Sans" pitchFamily="2" charset="77"/>
            </a:endParaRPr>
          </a:p>
        </p:txBody>
      </p:sp>
      <p:sp>
        <p:nvSpPr>
          <p:cNvPr id="631" name="5-year warranty on all machines models"/>
          <p:cNvSpPr txBox="1"/>
          <p:nvPr/>
        </p:nvSpPr>
        <p:spPr>
          <a:xfrm>
            <a:off x="5968897" y="2308781"/>
            <a:ext cx="2609101" cy="2154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defRPr>
                <a:solidFill>
                  <a:srgbClr val="FFFFFF"/>
                </a:solidFill>
              </a:defRPr>
            </a:pPr>
            <a:r>
              <a:rPr lang="en-CA">
                <a:latin typeface="Nunito Sans" pitchFamily="2" charset="77"/>
              </a:rPr>
              <a:t>Spend time logging</a:t>
            </a:r>
            <a:endParaRPr>
              <a:latin typeface="Nunito Sans" pitchFamily="2" charset="77"/>
            </a:endParaRPr>
          </a:p>
        </p:txBody>
      </p:sp>
      <p:sp>
        <p:nvSpPr>
          <p:cNvPr id="632" name="Seriously delicious coffee"/>
          <p:cNvSpPr txBox="1"/>
          <p:nvPr/>
        </p:nvSpPr>
        <p:spPr>
          <a:xfrm>
            <a:off x="5968897" y="3463346"/>
            <a:ext cx="2609101" cy="2154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defRPr>
                <a:solidFill>
                  <a:srgbClr val="FFFFFF"/>
                </a:solidFill>
              </a:defRPr>
            </a:lvl1pPr>
          </a:lstStyle>
          <a:p>
            <a:r>
              <a:rPr lang="en-CA">
                <a:latin typeface="Nunito Sans" pitchFamily="2" charset="77"/>
              </a:rPr>
              <a:t>Spending overtime on outreach</a:t>
            </a:r>
            <a:endParaRPr>
              <a:latin typeface="Nunito Sans" pitchFamily="2" charset="77"/>
            </a:endParaRPr>
          </a:p>
        </p:txBody>
      </p:sp>
      <p:sp>
        <p:nvSpPr>
          <p:cNvPr id="633" name="We Have Three Huge Advantages"/>
          <p:cNvSpPr txBox="1"/>
          <p:nvPr/>
        </p:nvSpPr>
        <p:spPr>
          <a:xfrm>
            <a:off x="593205" y="3197510"/>
            <a:ext cx="3385501" cy="2154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defRPr>
                <a:solidFill>
                  <a:srgbClr val="FFFFFF"/>
                </a:solidFill>
              </a:defRPr>
            </a:lvl1pPr>
          </a:lstStyle>
          <a:p>
            <a:endParaRPr>
              <a:latin typeface="Nunito Sans" pitchFamily="2" charset="77"/>
            </a:endParaRPr>
          </a:p>
        </p:txBody>
      </p:sp>
      <p:sp>
        <p:nvSpPr>
          <p:cNvPr id="634" name="Rounded Rectangle"/>
          <p:cNvSpPr/>
          <p:nvPr/>
        </p:nvSpPr>
        <p:spPr>
          <a:xfrm>
            <a:off x="953071" y="3803570"/>
            <a:ext cx="575664" cy="476214"/>
          </a:xfrm>
          <a:prstGeom prst="roundRect">
            <a:avLst>
              <a:gd name="adj" fmla="val 5334"/>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635" name="Rounded Rectangle"/>
          <p:cNvSpPr/>
          <p:nvPr/>
        </p:nvSpPr>
        <p:spPr>
          <a:xfrm>
            <a:off x="576806" y="3803570"/>
            <a:ext cx="476214" cy="476214"/>
          </a:xfrm>
          <a:prstGeom prst="roundRect">
            <a:avLst>
              <a:gd name="adj" fmla="val 5334"/>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636" name="Rectangle"/>
          <p:cNvSpPr/>
          <p:nvPr/>
        </p:nvSpPr>
        <p:spPr>
          <a:xfrm>
            <a:off x="5443408" y="-114853"/>
            <a:ext cx="19201" cy="5441701"/>
          </a:xfrm>
          <a:prstGeom prst="roundRect">
            <a:avLst>
              <a:gd name="adj" fmla="val 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nvGrpSpPr>
          <p:cNvPr id="5" name="Group 4">
            <a:extLst>
              <a:ext uri="{FF2B5EF4-FFF2-40B4-BE49-F238E27FC236}">
                <a16:creationId xmlns:a16="http://schemas.microsoft.com/office/drawing/2014/main" id="{5F7D3043-6EA2-6453-CABC-025946E7262B}"/>
              </a:ext>
            </a:extLst>
          </p:cNvPr>
          <p:cNvGrpSpPr/>
          <p:nvPr/>
        </p:nvGrpSpPr>
        <p:grpSpPr>
          <a:xfrm>
            <a:off x="5146013" y="947275"/>
            <a:ext cx="629327" cy="629327"/>
            <a:chOff x="5146013" y="511655"/>
            <a:chExt cx="629327" cy="629327"/>
          </a:xfrm>
        </p:grpSpPr>
        <p:sp>
          <p:nvSpPr>
            <p:cNvPr id="637" name="Circle"/>
            <p:cNvSpPr/>
            <p:nvPr/>
          </p:nvSpPr>
          <p:spPr>
            <a:xfrm>
              <a:off x="5146013" y="511655"/>
              <a:ext cx="629327" cy="629327"/>
            </a:xfrm>
            <a:prstGeom prst="ellipse">
              <a:avLst/>
            </a:prstGeom>
            <a:solidFill>
              <a:srgbClr val="111111"/>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638" name="1"/>
            <p:cNvSpPr txBox="1"/>
            <p:nvPr/>
          </p:nvSpPr>
          <p:spPr>
            <a:xfrm>
              <a:off x="5186029" y="659661"/>
              <a:ext cx="511201" cy="33334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sz="2300">
                  <a:solidFill>
                    <a:srgbClr val="FFFFFF"/>
                  </a:solidFill>
                </a:defRPr>
              </a:lvl1pPr>
            </a:lstStyle>
            <a:p>
              <a:r>
                <a:t>1</a:t>
              </a:r>
            </a:p>
          </p:txBody>
        </p:sp>
      </p:grpSp>
      <p:grpSp>
        <p:nvGrpSpPr>
          <p:cNvPr id="6" name="Group 5">
            <a:extLst>
              <a:ext uri="{FF2B5EF4-FFF2-40B4-BE49-F238E27FC236}">
                <a16:creationId xmlns:a16="http://schemas.microsoft.com/office/drawing/2014/main" id="{36141E13-21A8-62BB-7A10-44F960990089}"/>
              </a:ext>
            </a:extLst>
          </p:cNvPr>
          <p:cNvGrpSpPr/>
          <p:nvPr/>
        </p:nvGrpSpPr>
        <p:grpSpPr>
          <a:xfrm>
            <a:off x="5146013" y="2101840"/>
            <a:ext cx="629327" cy="629327"/>
            <a:chOff x="5146013" y="1816782"/>
            <a:chExt cx="629327" cy="629327"/>
          </a:xfrm>
        </p:grpSpPr>
        <p:sp>
          <p:nvSpPr>
            <p:cNvPr id="639" name="Circle"/>
            <p:cNvSpPr/>
            <p:nvPr/>
          </p:nvSpPr>
          <p:spPr>
            <a:xfrm>
              <a:off x="5146013" y="1816782"/>
              <a:ext cx="629327" cy="629327"/>
            </a:xfrm>
            <a:prstGeom prst="ellipse">
              <a:avLst/>
            </a:prstGeom>
            <a:solidFill>
              <a:srgbClr val="111111"/>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640" name="2"/>
            <p:cNvSpPr txBox="1"/>
            <p:nvPr/>
          </p:nvSpPr>
          <p:spPr>
            <a:xfrm>
              <a:off x="5205079" y="1955263"/>
              <a:ext cx="511201" cy="33334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sz="2300">
                  <a:solidFill>
                    <a:srgbClr val="FFFFFF"/>
                  </a:solidFill>
                </a:defRPr>
              </a:lvl1pPr>
            </a:lstStyle>
            <a:p>
              <a:r>
                <a:t>2</a:t>
              </a:r>
            </a:p>
          </p:txBody>
        </p:sp>
      </p:grpSp>
      <p:grpSp>
        <p:nvGrpSpPr>
          <p:cNvPr id="7" name="Group 6">
            <a:extLst>
              <a:ext uri="{FF2B5EF4-FFF2-40B4-BE49-F238E27FC236}">
                <a16:creationId xmlns:a16="http://schemas.microsoft.com/office/drawing/2014/main" id="{FF5BC451-B88C-E5EA-2DC6-08106CFCA0F0}"/>
              </a:ext>
            </a:extLst>
          </p:cNvPr>
          <p:cNvGrpSpPr/>
          <p:nvPr/>
        </p:nvGrpSpPr>
        <p:grpSpPr>
          <a:xfrm>
            <a:off x="5146013" y="3256405"/>
            <a:ext cx="629327" cy="629327"/>
            <a:chOff x="5146013" y="3034503"/>
            <a:chExt cx="629327" cy="629327"/>
          </a:xfrm>
        </p:grpSpPr>
        <p:sp>
          <p:nvSpPr>
            <p:cNvPr id="641" name="Circle"/>
            <p:cNvSpPr/>
            <p:nvPr/>
          </p:nvSpPr>
          <p:spPr>
            <a:xfrm>
              <a:off x="5146013" y="3034503"/>
              <a:ext cx="629327" cy="629327"/>
            </a:xfrm>
            <a:prstGeom prst="ellipse">
              <a:avLst/>
            </a:prstGeom>
            <a:solidFill>
              <a:srgbClr val="111111"/>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642" name="3"/>
            <p:cNvSpPr txBox="1"/>
            <p:nvPr/>
          </p:nvSpPr>
          <p:spPr>
            <a:xfrm>
              <a:off x="5200317" y="3187272"/>
              <a:ext cx="511201" cy="33334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sz="2300">
                  <a:solidFill>
                    <a:srgbClr val="FFFFFF"/>
                  </a:solidFill>
                </a:defRPr>
              </a:lvl1pPr>
            </a:lstStyle>
            <a:p>
              <a:r>
                <a:t>3</a:t>
              </a:r>
            </a:p>
          </p:txBody>
        </p:sp>
      </p:grpSp>
      <p:sp>
        <p:nvSpPr>
          <p:cNvPr id="643" name="Why Choose…"/>
          <p:cNvSpPr txBox="1"/>
          <p:nvPr/>
        </p:nvSpPr>
        <p:spPr>
          <a:xfrm>
            <a:off x="488486" y="694879"/>
            <a:ext cx="4034100" cy="20774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defRPr sz="4500">
                <a:solidFill>
                  <a:srgbClr val="FFFFFF"/>
                </a:solidFill>
              </a:defRPr>
            </a:pPr>
            <a:r>
              <a:rPr lang="en-CA">
                <a:latin typeface="Nunito Sans" pitchFamily="2" charset="77"/>
              </a:rPr>
              <a:t>What you won’t have to do</a:t>
            </a:r>
            <a:endParaRPr>
              <a:latin typeface="Nunito Sans" pitchFamily="2" charset="77"/>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369" name="Rounded Rectangle"/>
          <p:cNvSpPr/>
          <p:nvPr/>
        </p:nvSpPr>
        <p:spPr>
          <a:xfrm>
            <a:off x="570466" y="1556769"/>
            <a:ext cx="575610" cy="476251"/>
          </a:xfrm>
          <a:prstGeom prst="roundRect">
            <a:avLst>
              <a:gd name="adj" fmla="val 5333"/>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370" name="Rounded Rectangle"/>
          <p:cNvSpPr/>
          <p:nvPr/>
        </p:nvSpPr>
        <p:spPr>
          <a:xfrm>
            <a:off x="194201" y="1556769"/>
            <a:ext cx="476251" cy="476251"/>
          </a:xfrm>
          <a:prstGeom prst="roundRect">
            <a:avLst>
              <a:gd name="adj" fmla="val 5333"/>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371" name="First, team managers set…"/>
          <p:cNvSpPr txBox="1"/>
          <p:nvPr/>
        </p:nvSpPr>
        <p:spPr>
          <a:xfrm>
            <a:off x="208295" y="2359660"/>
            <a:ext cx="3146616"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2100">
                <a:solidFill>
                  <a:srgbClr val="FFFFFF"/>
                </a:solidFill>
              </a:defRPr>
            </a:pPr>
            <a:r>
              <a:rPr lang="en-CA" sz="1800">
                <a:solidFill>
                  <a:schemeClr val="bg1"/>
                </a:solidFill>
                <a:latin typeface="Nunito Sans" pitchFamily="2" charset="77"/>
              </a:rPr>
              <a:t>ACM syncs with your </a:t>
            </a:r>
            <a:r>
              <a:rPr lang="en-CA" sz="1800" err="1">
                <a:solidFill>
                  <a:schemeClr val="bg1"/>
                </a:solidFill>
                <a:latin typeface="Nunito Sans" pitchFamily="2" charset="77"/>
              </a:rPr>
              <a:t>PointClickCare</a:t>
            </a:r>
            <a:r>
              <a:rPr lang="en-CA" sz="1800">
                <a:solidFill>
                  <a:schemeClr val="bg1"/>
                </a:solidFill>
                <a:latin typeface="Nunito Sans" pitchFamily="2" charset="77"/>
              </a:rPr>
              <a:t> EHR to pull existing resident and family contact information.</a:t>
            </a:r>
          </a:p>
          <a:p>
            <a:pPr>
              <a:defRPr sz="2100">
                <a:solidFill>
                  <a:srgbClr val="FFFFFF"/>
                </a:solidFill>
              </a:defRPr>
            </a:pPr>
            <a:endParaRPr lang="en-CA" sz="1800">
              <a:solidFill>
                <a:schemeClr val="bg1"/>
              </a:solidFill>
              <a:latin typeface="Nunito Sans" pitchFamily="2" charset="77"/>
            </a:endParaRPr>
          </a:p>
          <a:p>
            <a:pPr>
              <a:defRPr sz="2100">
                <a:solidFill>
                  <a:srgbClr val="FFFFFF"/>
                </a:solidFill>
              </a:defRPr>
            </a:pPr>
            <a:r>
              <a:rPr lang="en-CA" sz="1800">
                <a:solidFill>
                  <a:schemeClr val="bg1"/>
                </a:solidFill>
                <a:latin typeface="Nunito Sans" pitchFamily="2" charset="77"/>
              </a:rPr>
              <a:t>Send messages via voice, text or email.</a:t>
            </a:r>
            <a:endParaRPr sz="1800">
              <a:solidFill>
                <a:schemeClr val="bg1"/>
              </a:solidFill>
              <a:latin typeface="Nunito Sans" pitchFamily="2" charset="77"/>
            </a:endParaRPr>
          </a:p>
        </p:txBody>
      </p:sp>
      <p:grpSp>
        <p:nvGrpSpPr>
          <p:cNvPr id="39" name="Group 38">
            <a:extLst>
              <a:ext uri="{FF2B5EF4-FFF2-40B4-BE49-F238E27FC236}">
                <a16:creationId xmlns:a16="http://schemas.microsoft.com/office/drawing/2014/main" id="{1D386A1D-AE3A-B6A4-765B-CFEB634149C6}"/>
              </a:ext>
            </a:extLst>
          </p:cNvPr>
          <p:cNvGrpSpPr/>
          <p:nvPr/>
        </p:nvGrpSpPr>
        <p:grpSpPr>
          <a:xfrm>
            <a:off x="5854874" y="3443007"/>
            <a:ext cx="1256508" cy="1241158"/>
            <a:chOff x="5672988" y="2353516"/>
            <a:chExt cx="878805" cy="936411"/>
          </a:xfrm>
        </p:grpSpPr>
        <p:grpSp>
          <p:nvGrpSpPr>
            <p:cNvPr id="17" name="Group 16">
              <a:extLst>
                <a:ext uri="{FF2B5EF4-FFF2-40B4-BE49-F238E27FC236}">
                  <a16:creationId xmlns:a16="http://schemas.microsoft.com/office/drawing/2014/main" id="{D5CF928D-8223-3C4F-84A3-C22349346CEF}"/>
                </a:ext>
              </a:extLst>
            </p:cNvPr>
            <p:cNvGrpSpPr/>
            <p:nvPr/>
          </p:nvGrpSpPr>
          <p:grpSpPr>
            <a:xfrm>
              <a:off x="5672988" y="2353516"/>
              <a:ext cx="878805" cy="936411"/>
              <a:chOff x="5416342" y="2781786"/>
              <a:chExt cx="1340111" cy="1340111"/>
            </a:xfrm>
          </p:grpSpPr>
          <p:pic>
            <p:nvPicPr>
              <p:cNvPr id="18" name="Picture 4" descr="Related image">
                <a:extLst>
                  <a:ext uri="{FF2B5EF4-FFF2-40B4-BE49-F238E27FC236}">
                    <a16:creationId xmlns:a16="http://schemas.microsoft.com/office/drawing/2014/main" id="{27315328-E5B3-216D-2F82-FFD8A38C8F13}"/>
                  </a:ext>
                </a:extLst>
              </p:cNvPr>
              <p:cNvPicPr>
                <a:picLocks noChangeAspect="1" noChangeArrowheads="1"/>
              </p:cNvPicPr>
              <p:nvPr/>
            </p:nvPicPr>
            <p:blipFill>
              <a:blip r:embed="rId5" cstate="email">
                <a:lum bright="70000" contrast="-70000"/>
                <a:alphaModFix amt="65000"/>
                <a:extLst>
                  <a:ext uri="{28A0092B-C50C-407E-A947-70E740481C1C}">
                    <a14:useLocalDpi xmlns:a14="http://schemas.microsoft.com/office/drawing/2010/main"/>
                  </a:ext>
                </a:extLst>
              </a:blip>
              <a:srcRect/>
              <a:stretch>
                <a:fillRect/>
              </a:stretch>
            </p:blipFill>
            <p:spPr bwMode="auto">
              <a:xfrm>
                <a:off x="5416342" y="2781786"/>
                <a:ext cx="1340111" cy="13401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ACAF5C8-92E4-212E-D2ED-28CCAE1D9423}"/>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739922" y="3377180"/>
                <a:ext cx="692949" cy="149322"/>
              </a:xfrm>
              <a:prstGeom prst="rect">
                <a:avLst/>
              </a:prstGeom>
            </p:spPr>
          </p:pic>
        </p:grpSp>
        <p:sp>
          <p:nvSpPr>
            <p:cNvPr id="27" name="Rectangle 26">
              <a:extLst>
                <a:ext uri="{FF2B5EF4-FFF2-40B4-BE49-F238E27FC236}">
                  <a16:creationId xmlns:a16="http://schemas.microsoft.com/office/drawing/2014/main" id="{625055E1-4464-9889-D28D-BBDE8911271F}"/>
                </a:ext>
              </a:extLst>
            </p:cNvPr>
            <p:cNvSpPr/>
            <p:nvPr/>
          </p:nvSpPr>
          <p:spPr>
            <a:xfrm>
              <a:off x="5896624" y="2787387"/>
              <a:ext cx="341290" cy="97891"/>
            </a:xfrm>
            <a:prstGeom prst="rect">
              <a:avLst/>
            </a:prstGeom>
            <a:solidFill>
              <a:srgbClr val="414141"/>
            </a:solidFill>
            <a:ln w="25400" cap="flat">
              <a:solidFill>
                <a:srgbClr val="41414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111111"/>
                </a:solidFill>
                <a:effectLst/>
                <a:uFillTx/>
                <a:latin typeface="Arial"/>
                <a:ea typeface="Arial"/>
                <a:cs typeface="Arial"/>
                <a:sym typeface="Arial"/>
              </a:endParaRPr>
            </a:p>
          </p:txBody>
        </p:sp>
        <p:pic>
          <p:nvPicPr>
            <p:cNvPr id="26" name="Picture 25" descr="A green and white logo&#10;&#10;Description automatically generated">
              <a:extLst>
                <a:ext uri="{FF2B5EF4-FFF2-40B4-BE49-F238E27FC236}">
                  <a16:creationId xmlns:a16="http://schemas.microsoft.com/office/drawing/2014/main" id="{612F666C-BB87-E58C-6ADE-DCA49A5EBE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6563" y="2775999"/>
              <a:ext cx="476251" cy="97892"/>
            </a:xfrm>
            <a:prstGeom prst="rect">
              <a:avLst/>
            </a:prstGeom>
          </p:spPr>
        </p:pic>
      </p:grpSp>
      <p:grpSp>
        <p:nvGrpSpPr>
          <p:cNvPr id="30" name="Group 29">
            <a:extLst>
              <a:ext uri="{FF2B5EF4-FFF2-40B4-BE49-F238E27FC236}">
                <a16:creationId xmlns:a16="http://schemas.microsoft.com/office/drawing/2014/main" id="{E698D2B5-4ADE-BAE7-A9C9-0D299E15D46C}"/>
              </a:ext>
            </a:extLst>
          </p:cNvPr>
          <p:cNvGrpSpPr/>
          <p:nvPr/>
        </p:nvGrpSpPr>
        <p:grpSpPr>
          <a:xfrm>
            <a:off x="5868370" y="108947"/>
            <a:ext cx="1107392" cy="2123468"/>
            <a:chOff x="1285641" y="1608327"/>
            <a:chExt cx="2106473" cy="3927185"/>
          </a:xfrm>
        </p:grpSpPr>
        <p:pic>
          <p:nvPicPr>
            <p:cNvPr id="31" name="Picture 30" descr="A screenshot of a computer screen&#10;&#10;Description automatically generated">
              <a:extLst>
                <a:ext uri="{FF2B5EF4-FFF2-40B4-BE49-F238E27FC236}">
                  <a16:creationId xmlns:a16="http://schemas.microsoft.com/office/drawing/2014/main" id="{984A9424-911D-9560-B870-DF730A3D5C8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85641" y="1608327"/>
              <a:ext cx="2106473" cy="3927185"/>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3042DB72-B1E4-19A9-8EF7-580A95B3442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70065" y="2000314"/>
              <a:ext cx="1739135" cy="3095907"/>
            </a:xfrm>
            <a:prstGeom prst="rect">
              <a:avLst/>
            </a:prstGeom>
          </p:spPr>
        </p:pic>
        <p:pic>
          <p:nvPicPr>
            <p:cNvPr id="33" name="Cliniconex Messaging App.mov" descr="Cliniconex Messaging App.mov">
              <a:hlinkClick r:id="" action="ppaction://media"/>
              <a:extLst>
                <a:ext uri="{FF2B5EF4-FFF2-40B4-BE49-F238E27FC236}">
                  <a16:creationId xmlns:a16="http://schemas.microsoft.com/office/drawing/2014/main" id="{F5A962AC-8D85-81E3-2501-5E75D93ED9F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75200" y="2000313"/>
              <a:ext cx="1742881" cy="3095907"/>
            </a:xfrm>
            <a:prstGeom prst="rect">
              <a:avLst/>
            </a:prstGeom>
          </p:spPr>
        </p:pic>
      </p:grpSp>
      <p:grpSp>
        <p:nvGrpSpPr>
          <p:cNvPr id="43" name="Group 42">
            <a:extLst>
              <a:ext uri="{FF2B5EF4-FFF2-40B4-BE49-F238E27FC236}">
                <a16:creationId xmlns:a16="http://schemas.microsoft.com/office/drawing/2014/main" id="{6FC71ADA-858C-7A11-93D4-3EC325A22C2D}"/>
              </a:ext>
            </a:extLst>
          </p:cNvPr>
          <p:cNvGrpSpPr/>
          <p:nvPr/>
        </p:nvGrpSpPr>
        <p:grpSpPr>
          <a:xfrm>
            <a:off x="7517759" y="3060101"/>
            <a:ext cx="1316112" cy="1150984"/>
            <a:chOff x="7138868" y="2507158"/>
            <a:chExt cx="1418940" cy="1283839"/>
          </a:xfrm>
        </p:grpSpPr>
        <p:pic>
          <p:nvPicPr>
            <p:cNvPr id="40" name="Picture 39">
              <a:extLst>
                <a:ext uri="{FF2B5EF4-FFF2-40B4-BE49-F238E27FC236}">
                  <a16:creationId xmlns:a16="http://schemas.microsoft.com/office/drawing/2014/main" id="{BB4FEFE0-17F0-8302-8393-E93B3B4725E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38868" y="2507158"/>
              <a:ext cx="758105" cy="1099253"/>
            </a:xfrm>
            <a:prstGeom prst="rect">
              <a:avLst/>
            </a:prstGeom>
            <a:ln>
              <a:noFill/>
            </a:ln>
            <a:effectLst>
              <a:outerShdw blurRad="292100" dist="139700" dir="2700000" algn="tl" rotWithShape="0">
                <a:srgbClr val="333333">
                  <a:alpha val="65000"/>
                </a:srgbClr>
              </a:outerShdw>
            </a:effectLst>
          </p:spPr>
        </p:pic>
        <p:pic>
          <p:nvPicPr>
            <p:cNvPr id="41" name="Picture 40">
              <a:extLst>
                <a:ext uri="{FF2B5EF4-FFF2-40B4-BE49-F238E27FC236}">
                  <a16:creationId xmlns:a16="http://schemas.microsoft.com/office/drawing/2014/main" id="{3332BF23-9310-FE15-3D8D-AD846CD78BC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799702" y="2511850"/>
              <a:ext cx="758106" cy="1089868"/>
            </a:xfrm>
            <a:prstGeom prst="rect">
              <a:avLst/>
            </a:prstGeom>
            <a:ln>
              <a:noFill/>
            </a:ln>
            <a:effectLst>
              <a:outerShdw blurRad="292100" dist="139700" dir="2700000" algn="tl" rotWithShape="0">
                <a:srgbClr val="333333">
                  <a:alpha val="65000"/>
                </a:srgbClr>
              </a:outerShdw>
            </a:effectLst>
          </p:spPr>
        </p:pic>
        <p:pic>
          <p:nvPicPr>
            <p:cNvPr id="42" name="Picture 41">
              <a:extLst>
                <a:ext uri="{FF2B5EF4-FFF2-40B4-BE49-F238E27FC236}">
                  <a16:creationId xmlns:a16="http://schemas.microsoft.com/office/drawing/2014/main" id="{0094E112-E514-5E66-2BA4-02B7A7238AA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708497" y="2904974"/>
              <a:ext cx="470258" cy="886023"/>
            </a:xfrm>
            <a:prstGeom prst="rect">
              <a:avLst/>
            </a:prstGeom>
            <a:ln>
              <a:noFill/>
            </a:ln>
            <a:effectLst>
              <a:outerShdw blurRad="292100" dist="139700" dir="2700000" algn="tl" rotWithShape="0">
                <a:srgbClr val="333333">
                  <a:alpha val="65000"/>
                </a:srgbClr>
              </a:outerShdw>
            </a:effectLst>
          </p:spPr>
        </p:pic>
      </p:grpSp>
      <p:grpSp>
        <p:nvGrpSpPr>
          <p:cNvPr id="44" name="Group 43">
            <a:extLst>
              <a:ext uri="{FF2B5EF4-FFF2-40B4-BE49-F238E27FC236}">
                <a16:creationId xmlns:a16="http://schemas.microsoft.com/office/drawing/2014/main" id="{FB83789F-CC05-2EDD-CA95-7B6E177BC966}"/>
              </a:ext>
            </a:extLst>
          </p:cNvPr>
          <p:cNvGrpSpPr/>
          <p:nvPr/>
        </p:nvGrpSpPr>
        <p:grpSpPr>
          <a:xfrm>
            <a:off x="3643122" y="3014591"/>
            <a:ext cx="1662601" cy="1208939"/>
            <a:chOff x="1572675" y="1129215"/>
            <a:chExt cx="9346337" cy="5169141"/>
          </a:xfrm>
        </p:grpSpPr>
        <p:pic>
          <p:nvPicPr>
            <p:cNvPr id="45" name="Picture 44" descr="A screenshot of a cell phone&#10;&#10;Description automatically generated">
              <a:extLst>
                <a:ext uri="{FF2B5EF4-FFF2-40B4-BE49-F238E27FC236}">
                  <a16:creationId xmlns:a16="http://schemas.microsoft.com/office/drawing/2014/main" id="{DD1A8197-68EC-9AC8-BDB9-9C1358EFA072}"/>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572675" y="1129215"/>
              <a:ext cx="9346337" cy="51691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6" name="Rectangle 45">
              <a:extLst>
                <a:ext uri="{FF2B5EF4-FFF2-40B4-BE49-F238E27FC236}">
                  <a16:creationId xmlns:a16="http://schemas.microsoft.com/office/drawing/2014/main" id="{98BE4BAE-3AA7-2DDE-C748-C5FAC26D1C84}"/>
                </a:ext>
              </a:extLst>
            </p:cNvPr>
            <p:cNvSpPr/>
            <p:nvPr/>
          </p:nvSpPr>
          <p:spPr>
            <a:xfrm>
              <a:off x="1572675" y="4397188"/>
              <a:ext cx="2145437" cy="127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800" b="1">
                <a:solidFill>
                  <a:schemeClr val="tx2"/>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A0D2A513-D8A2-6BC3-0067-91964884A9B8}"/>
                </a:ext>
              </a:extLst>
            </p:cNvPr>
            <p:cNvSpPr/>
            <p:nvPr/>
          </p:nvSpPr>
          <p:spPr>
            <a:xfrm>
              <a:off x="8435722" y="3123506"/>
              <a:ext cx="385549" cy="305494"/>
            </a:xfrm>
            <a:prstGeom prst="rect">
              <a:avLst/>
            </a:prstGeom>
            <a:noFill/>
            <a:ln w="28575">
              <a:solidFill>
                <a:schemeClr val="accent4"/>
              </a:solid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n-CA"/>
            </a:p>
          </p:txBody>
        </p:sp>
      </p:grpSp>
      <p:sp>
        <p:nvSpPr>
          <p:cNvPr id="58" name="Circle">
            <a:extLst>
              <a:ext uri="{FF2B5EF4-FFF2-40B4-BE49-F238E27FC236}">
                <a16:creationId xmlns:a16="http://schemas.microsoft.com/office/drawing/2014/main" id="{FEB8489C-89AD-8FF1-FF6A-ABD25EAC4E0D}"/>
              </a:ext>
            </a:extLst>
          </p:cNvPr>
          <p:cNvSpPr/>
          <p:nvPr/>
        </p:nvSpPr>
        <p:spPr>
          <a:xfrm>
            <a:off x="6160128" y="2494555"/>
            <a:ext cx="523877" cy="523878"/>
          </a:xfrm>
          <a:prstGeom prst="ellipse">
            <a:avLst/>
          </a:prstGeom>
          <a:solidFill>
            <a:schemeClr val="tx1"/>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59" name="1">
            <a:extLst>
              <a:ext uri="{FF2B5EF4-FFF2-40B4-BE49-F238E27FC236}">
                <a16:creationId xmlns:a16="http://schemas.microsoft.com/office/drawing/2014/main" id="{39286227-F7C9-58D7-CEBC-9E481AA5C72E}"/>
              </a:ext>
            </a:extLst>
          </p:cNvPr>
          <p:cNvSpPr txBox="1"/>
          <p:nvPr/>
        </p:nvSpPr>
        <p:spPr>
          <a:xfrm>
            <a:off x="6160128" y="2573137"/>
            <a:ext cx="523876" cy="3456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ctr">
              <a:defRPr sz="2400" b="1">
                <a:solidFill>
                  <a:srgbClr val="FFFFFF"/>
                </a:solidFill>
              </a:defRPr>
            </a:lvl1pPr>
          </a:lstStyle>
          <a:p>
            <a:r>
              <a:t>1</a:t>
            </a:r>
          </a:p>
        </p:txBody>
      </p:sp>
      <p:sp>
        <p:nvSpPr>
          <p:cNvPr id="60" name="Circle">
            <a:extLst>
              <a:ext uri="{FF2B5EF4-FFF2-40B4-BE49-F238E27FC236}">
                <a16:creationId xmlns:a16="http://schemas.microsoft.com/office/drawing/2014/main" id="{5D60E4C5-43F0-1C49-6C4D-7292DCC3A6C9}"/>
              </a:ext>
            </a:extLst>
          </p:cNvPr>
          <p:cNvSpPr/>
          <p:nvPr/>
        </p:nvSpPr>
        <p:spPr>
          <a:xfrm>
            <a:off x="8046108" y="4427222"/>
            <a:ext cx="523877" cy="523878"/>
          </a:xfrm>
          <a:prstGeom prst="ellipse">
            <a:avLst/>
          </a:prstGeom>
          <a:solidFill>
            <a:schemeClr val="tx1"/>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61" name="1">
            <a:extLst>
              <a:ext uri="{FF2B5EF4-FFF2-40B4-BE49-F238E27FC236}">
                <a16:creationId xmlns:a16="http://schemas.microsoft.com/office/drawing/2014/main" id="{B8636967-FE64-A440-C3ED-73AE23D366EE}"/>
              </a:ext>
            </a:extLst>
          </p:cNvPr>
          <p:cNvSpPr txBox="1"/>
          <p:nvPr/>
        </p:nvSpPr>
        <p:spPr>
          <a:xfrm>
            <a:off x="8046108" y="4505804"/>
            <a:ext cx="523876"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ctr">
              <a:defRPr sz="2400" b="1">
                <a:solidFill>
                  <a:srgbClr val="FFFFFF"/>
                </a:solidFill>
              </a:defRPr>
            </a:lvl1pPr>
          </a:lstStyle>
          <a:p>
            <a:r>
              <a:rPr lang="en-CA"/>
              <a:t>2</a:t>
            </a:r>
            <a:endParaRPr/>
          </a:p>
        </p:txBody>
      </p:sp>
      <p:sp>
        <p:nvSpPr>
          <p:cNvPr id="63" name="Circle">
            <a:extLst>
              <a:ext uri="{FF2B5EF4-FFF2-40B4-BE49-F238E27FC236}">
                <a16:creationId xmlns:a16="http://schemas.microsoft.com/office/drawing/2014/main" id="{6977FCA2-4F43-2FE3-5AF9-FB3333CA8DF8}"/>
              </a:ext>
            </a:extLst>
          </p:cNvPr>
          <p:cNvSpPr/>
          <p:nvPr/>
        </p:nvSpPr>
        <p:spPr>
          <a:xfrm>
            <a:off x="3969940" y="4450573"/>
            <a:ext cx="523877" cy="523878"/>
          </a:xfrm>
          <a:prstGeom prst="ellipse">
            <a:avLst/>
          </a:prstGeom>
          <a:solidFill>
            <a:schemeClr val="tx1"/>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320" name="1">
            <a:extLst>
              <a:ext uri="{FF2B5EF4-FFF2-40B4-BE49-F238E27FC236}">
                <a16:creationId xmlns:a16="http://schemas.microsoft.com/office/drawing/2014/main" id="{45A1ABD3-6740-08AA-788B-E85152B6A16C}"/>
              </a:ext>
            </a:extLst>
          </p:cNvPr>
          <p:cNvSpPr txBox="1"/>
          <p:nvPr/>
        </p:nvSpPr>
        <p:spPr>
          <a:xfrm>
            <a:off x="3969940" y="4529155"/>
            <a:ext cx="523876"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ctr">
              <a:defRPr sz="2400" b="1">
                <a:solidFill>
                  <a:srgbClr val="FFFFFF"/>
                </a:solidFill>
              </a:defRPr>
            </a:lvl1pPr>
          </a:lstStyle>
          <a:p>
            <a:r>
              <a:rPr lang="en-CA"/>
              <a:t>3</a:t>
            </a:r>
            <a:endParaRPr/>
          </a:p>
        </p:txBody>
      </p:sp>
    </p:spTree>
    <p:extLst>
      <p:ext uri="{BB962C8B-B14F-4D97-AF65-F5344CB8AC3E}">
        <p14:creationId xmlns:p14="http://schemas.microsoft.com/office/powerpoint/2010/main" val="4222852080"/>
      </p:ext>
    </p:extLst>
  </p:cSld>
  <p:clrMapOvr>
    <a:masterClrMapping/>
  </p:clrMapOvr>
  <p:transition spd="med"/>
  <p:timing>
    <p:tnLst>
      <p:par>
        <p:cTn id="1" dur="indefinite" restart="never" nodeType="tmRoot">
          <p:childTnLst>
            <p:video>
              <p:cMediaNode vol="80000">
                <p:cTn id="2" fill="hold" display="0">
                  <p:stCondLst>
                    <p:cond delay="indefinite"/>
                  </p:stCondLst>
                </p:cTn>
                <p:tgtEl>
                  <p:spTgt spid="3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F2226"/>
        </a:solidFill>
        <a:effectLst/>
      </p:bgPr>
    </p:bg>
    <p:spTree>
      <p:nvGrpSpPr>
        <p:cNvPr id="1" name=""/>
        <p:cNvGrpSpPr/>
        <p:nvPr/>
      </p:nvGrpSpPr>
      <p:grpSpPr>
        <a:xfrm>
          <a:off x="0" y="0"/>
          <a:ext cx="0" cy="0"/>
          <a:chOff x="0" y="0"/>
          <a:chExt cx="0" cy="0"/>
        </a:xfrm>
      </p:grpSpPr>
      <p:pic>
        <p:nvPicPr>
          <p:cNvPr id="400" name="image24.jpeg" descr="An abstract blue pattern with numbers"/>
          <p:cNvPicPr>
            <a:picLocks noChangeAspect="1"/>
          </p:cNvPicPr>
          <p:nvPr/>
        </p:nvPicPr>
        <p:blipFill>
          <a:blip r:embed="rId3">
            <a:alphaModFix amt="20000"/>
            <a:extLst>
              <a:ext uri="{28A0092B-C50C-407E-A947-70E740481C1C}">
                <a14:useLocalDpi xmlns:a14="http://schemas.microsoft.com/office/drawing/2010/main" val="0"/>
              </a:ext>
            </a:extLst>
          </a:blip>
          <a:srcRect t="12500" b="12500"/>
          <a:stretch/>
        </p:blipFill>
        <p:spPr>
          <a:xfrm>
            <a:off x="-23814" y="0"/>
            <a:ext cx="9167814" cy="5143501"/>
          </a:xfrm>
          <a:prstGeom prst="rect">
            <a:avLst/>
          </a:prstGeom>
          <a:ln w="12700">
            <a:miter lim="400000"/>
          </a:ln>
        </p:spPr>
      </p:pic>
      <p:sp>
        <p:nvSpPr>
          <p:cNvPr id="401" name="Rectangle"/>
          <p:cNvSpPr/>
          <p:nvPr/>
        </p:nvSpPr>
        <p:spPr>
          <a:xfrm>
            <a:off x="0" y="3558909"/>
            <a:ext cx="9144000" cy="1584591"/>
          </a:xfrm>
          <a:prstGeom prst="rect">
            <a:avLst/>
          </a:prstGeom>
          <a:solidFill>
            <a:srgbClr val="414141"/>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02" name="What the Stats Show"/>
          <p:cNvSpPr txBox="1"/>
          <p:nvPr/>
        </p:nvSpPr>
        <p:spPr>
          <a:xfrm>
            <a:off x="612310" y="1938599"/>
            <a:ext cx="7871754" cy="4924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sz="4500">
                <a:solidFill>
                  <a:srgbClr val="FFFFFF"/>
                </a:solidFill>
              </a:defRPr>
            </a:lvl1pPr>
          </a:lstStyle>
          <a:p>
            <a:r>
              <a:rPr lang="en-CA" sz="3200">
                <a:latin typeface="Nunito Sans" pitchFamily="2" charset="77"/>
              </a:rPr>
              <a:t>Our Impact. Your Outcomes.</a:t>
            </a:r>
            <a:endParaRPr sz="3200">
              <a:latin typeface="Nunito Sans" pitchFamily="2" charset="77"/>
            </a:endParaRPr>
          </a:p>
        </p:txBody>
      </p:sp>
      <p:sp>
        <p:nvSpPr>
          <p:cNvPr id="403" name="Rounded Rectangle"/>
          <p:cNvSpPr/>
          <p:nvPr/>
        </p:nvSpPr>
        <p:spPr>
          <a:xfrm>
            <a:off x="4472328" y="3315730"/>
            <a:ext cx="575610" cy="476251"/>
          </a:xfrm>
          <a:prstGeom prst="roundRect">
            <a:avLst>
              <a:gd name="adj" fmla="val 5333"/>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04" name="Rounded Rectangle"/>
          <p:cNvSpPr/>
          <p:nvPr/>
        </p:nvSpPr>
        <p:spPr>
          <a:xfrm>
            <a:off x="4096063" y="3315730"/>
            <a:ext cx="476251" cy="476251"/>
          </a:xfrm>
          <a:prstGeom prst="roundRect">
            <a:avLst>
              <a:gd name="adj" fmla="val 5333"/>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pic>
        <p:nvPicPr>
          <p:cNvPr id="407" name="image41.jpeg"/>
          <p:cNvPicPr>
            <a:picLocks noChangeAspect="1"/>
          </p:cNvPicPr>
          <p:nvPr/>
        </p:nvPicPr>
        <p:blipFill>
          <a:blip r:embed="rId3">
            <a:extLst>
              <a:ext uri="{28A0092B-C50C-407E-A947-70E740481C1C}">
                <a14:useLocalDpi xmlns:a14="http://schemas.microsoft.com/office/drawing/2010/main" val="0"/>
              </a:ext>
            </a:extLst>
          </a:blip>
          <a:srcRect l="23750" r="23750"/>
          <a:stretch/>
        </p:blipFill>
        <p:spPr>
          <a:xfrm>
            <a:off x="-281516" y="190499"/>
            <a:ext cx="3333751" cy="4762502"/>
          </a:xfrm>
          <a:custGeom>
            <a:avLst/>
            <a:gdLst/>
            <a:ahLst/>
            <a:cxnLst>
              <a:cxn ang="0">
                <a:pos x="wd2" y="hd2"/>
              </a:cxn>
              <a:cxn ang="5400000">
                <a:pos x="wd2" y="hd2"/>
              </a:cxn>
              <a:cxn ang="10800000">
                <a:pos x="wd2" y="hd2"/>
              </a:cxn>
              <a:cxn ang="16200000">
                <a:pos x="wd2" y="hd2"/>
              </a:cxn>
            </a:cxnLst>
            <a:rect l="0" t="0" r="r" b="b"/>
            <a:pathLst>
              <a:path w="21600" h="21599" extrusionOk="0">
                <a:moveTo>
                  <a:pt x="378" y="0"/>
                </a:moveTo>
                <a:cubicBezTo>
                  <a:pt x="267" y="0"/>
                  <a:pt x="202" y="0"/>
                  <a:pt x="157" y="13"/>
                </a:cubicBezTo>
                <a:cubicBezTo>
                  <a:pt x="94" y="29"/>
                  <a:pt x="42" y="66"/>
                  <a:pt x="18" y="110"/>
                </a:cubicBezTo>
                <a:cubicBezTo>
                  <a:pt x="0" y="141"/>
                  <a:pt x="0" y="188"/>
                  <a:pt x="0" y="265"/>
                </a:cubicBezTo>
                <a:lnTo>
                  <a:pt x="0" y="21335"/>
                </a:lnTo>
                <a:cubicBezTo>
                  <a:pt x="0" y="21412"/>
                  <a:pt x="0" y="21459"/>
                  <a:pt x="18" y="21490"/>
                </a:cubicBezTo>
                <a:cubicBezTo>
                  <a:pt x="42" y="21534"/>
                  <a:pt x="94" y="21571"/>
                  <a:pt x="157" y="21587"/>
                </a:cubicBezTo>
                <a:cubicBezTo>
                  <a:pt x="202" y="21600"/>
                  <a:pt x="267" y="21600"/>
                  <a:pt x="378" y="21600"/>
                </a:cubicBezTo>
                <a:lnTo>
                  <a:pt x="21222" y="21600"/>
                </a:lnTo>
                <a:cubicBezTo>
                  <a:pt x="21333" y="21600"/>
                  <a:pt x="21398" y="21600"/>
                  <a:pt x="21443" y="21587"/>
                </a:cubicBezTo>
                <a:cubicBezTo>
                  <a:pt x="21506" y="21571"/>
                  <a:pt x="21558" y="21534"/>
                  <a:pt x="21582" y="21490"/>
                </a:cubicBezTo>
                <a:cubicBezTo>
                  <a:pt x="21600" y="21459"/>
                  <a:pt x="21600" y="21412"/>
                  <a:pt x="21600" y="21335"/>
                </a:cubicBezTo>
                <a:lnTo>
                  <a:pt x="21600" y="265"/>
                </a:lnTo>
                <a:cubicBezTo>
                  <a:pt x="21600" y="188"/>
                  <a:pt x="21600" y="141"/>
                  <a:pt x="21582" y="110"/>
                </a:cubicBezTo>
                <a:cubicBezTo>
                  <a:pt x="21558" y="66"/>
                  <a:pt x="21506" y="29"/>
                  <a:pt x="21443" y="13"/>
                </a:cubicBezTo>
                <a:cubicBezTo>
                  <a:pt x="21398" y="0"/>
                  <a:pt x="21333" y="0"/>
                  <a:pt x="21222" y="0"/>
                </a:cubicBezTo>
                <a:lnTo>
                  <a:pt x="378" y="0"/>
                </a:lnTo>
                <a:close/>
              </a:path>
            </a:pathLst>
          </a:custGeom>
          <a:ln w="12700">
            <a:miter lim="400000"/>
          </a:ln>
        </p:spPr>
      </p:pic>
      <p:sp>
        <p:nvSpPr>
          <p:cNvPr id="408" name="Rounded Rectangle"/>
          <p:cNvSpPr/>
          <p:nvPr/>
        </p:nvSpPr>
        <p:spPr>
          <a:xfrm rot="5400000">
            <a:off x="5419561" y="998397"/>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09" name="Rounded Rectangle"/>
          <p:cNvSpPr/>
          <p:nvPr/>
        </p:nvSpPr>
        <p:spPr>
          <a:xfrm rot="5400000">
            <a:off x="5439497" y="832230"/>
            <a:ext cx="191119" cy="191118"/>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0" name="400 Million Cups"/>
          <p:cNvSpPr txBox="1"/>
          <p:nvPr/>
        </p:nvSpPr>
        <p:spPr>
          <a:xfrm>
            <a:off x="3227806" y="897731"/>
            <a:ext cx="203612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5 minutes</a:t>
            </a:r>
            <a:endParaRPr sz="1600">
              <a:latin typeface="Nunito Sans" pitchFamily="2" charset="77"/>
            </a:endParaRPr>
          </a:p>
        </p:txBody>
      </p:sp>
      <p:sp>
        <p:nvSpPr>
          <p:cNvPr id="411" name="400 Million cups of coffee are consumed every day in the US alone"/>
          <p:cNvSpPr txBox="1"/>
          <p:nvPr/>
        </p:nvSpPr>
        <p:spPr>
          <a:xfrm>
            <a:off x="5806187" y="720374"/>
            <a:ext cx="2507860" cy="60093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nSpc>
                <a:spcPct val="120000"/>
              </a:lnSpc>
              <a:defRPr sz="1100">
                <a:solidFill>
                  <a:srgbClr val="FFFFFF"/>
                </a:solidFill>
              </a:defRPr>
            </a:lvl1pPr>
          </a:lstStyle>
          <a:p>
            <a:r>
              <a:rPr lang="en-CA">
                <a:latin typeface="Nunito Sans" pitchFamily="2" charset="77"/>
              </a:rPr>
              <a:t>Most facilities spend 17 hours in manual outreach per event. ACM turns that into 5 minutes.</a:t>
            </a:r>
            <a:endParaRPr>
              <a:latin typeface="Nunito Sans" pitchFamily="2" charset="77"/>
            </a:endParaRPr>
          </a:p>
        </p:txBody>
      </p:sp>
      <p:sp>
        <p:nvSpPr>
          <p:cNvPr id="412" name="Rounded Rectangle"/>
          <p:cNvSpPr/>
          <p:nvPr/>
        </p:nvSpPr>
        <p:spPr>
          <a:xfrm rot="5400000">
            <a:off x="6008516" y="2035206"/>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3" name="Rounded Rectangle"/>
          <p:cNvSpPr/>
          <p:nvPr/>
        </p:nvSpPr>
        <p:spPr>
          <a:xfrm rot="5400000">
            <a:off x="6028452" y="1869039"/>
            <a:ext cx="191119" cy="191119"/>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4" name="20 Minutes Daily"/>
          <p:cNvSpPr txBox="1"/>
          <p:nvPr/>
        </p:nvSpPr>
        <p:spPr>
          <a:xfrm>
            <a:off x="3816760" y="1934540"/>
            <a:ext cx="203612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1 million hours</a:t>
            </a:r>
            <a:endParaRPr sz="1600">
              <a:latin typeface="Nunito Sans" pitchFamily="2" charset="77"/>
            </a:endParaRPr>
          </a:p>
        </p:txBody>
      </p:sp>
      <p:sp>
        <p:nvSpPr>
          <p:cNvPr id="415" name="If it isn’t available on-site, coffee runs take an average of 20 minutes daily per employee"/>
          <p:cNvSpPr txBox="1"/>
          <p:nvPr/>
        </p:nvSpPr>
        <p:spPr>
          <a:xfrm>
            <a:off x="6395141" y="1858749"/>
            <a:ext cx="2507860" cy="3978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nSpc>
                <a:spcPct val="120000"/>
              </a:lnSpc>
              <a:defRPr sz="1100">
                <a:solidFill>
                  <a:srgbClr val="FFFFFF"/>
                </a:solidFill>
              </a:defRPr>
            </a:pPr>
            <a:r>
              <a:rPr lang="en-CA">
                <a:latin typeface="Nunito Sans" pitchFamily="2" charset="77"/>
              </a:rPr>
              <a:t>ACM returns over 1 million hours to direct resident care every year. </a:t>
            </a:r>
            <a:endParaRPr>
              <a:latin typeface="Nunito Sans" pitchFamily="2" charset="77"/>
            </a:endParaRPr>
          </a:p>
        </p:txBody>
      </p:sp>
      <p:sp>
        <p:nvSpPr>
          <p:cNvPr id="416" name="Rounded Rectangle"/>
          <p:cNvSpPr/>
          <p:nvPr/>
        </p:nvSpPr>
        <p:spPr>
          <a:xfrm rot="5400000">
            <a:off x="5395750" y="3072016"/>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7" name="Rounded Rectangle"/>
          <p:cNvSpPr/>
          <p:nvPr/>
        </p:nvSpPr>
        <p:spPr>
          <a:xfrm rot="5400000">
            <a:off x="5415686" y="2905849"/>
            <a:ext cx="191119" cy="191118"/>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8" name="85% Unengaged"/>
          <p:cNvSpPr txBox="1"/>
          <p:nvPr/>
        </p:nvSpPr>
        <p:spPr>
          <a:xfrm>
            <a:off x="3203993" y="2971350"/>
            <a:ext cx="2036123"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15 million messages</a:t>
            </a:r>
            <a:endParaRPr sz="1600">
              <a:latin typeface="Nunito Sans" pitchFamily="2" charset="77"/>
            </a:endParaRPr>
          </a:p>
        </p:txBody>
      </p:sp>
      <p:sp>
        <p:nvSpPr>
          <p:cNvPr id="419" name="85% of workers are unengaged at the office and need productivity-boosting tech (like Coofe) to get them going"/>
          <p:cNvSpPr txBox="1"/>
          <p:nvPr/>
        </p:nvSpPr>
        <p:spPr>
          <a:xfrm>
            <a:off x="5782374" y="2793994"/>
            <a:ext cx="2507861" cy="60093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nSpc>
                <a:spcPct val="120000"/>
              </a:lnSpc>
              <a:defRPr sz="1100">
                <a:solidFill>
                  <a:srgbClr val="FFFFFF"/>
                </a:solidFill>
              </a:defRPr>
            </a:lvl1pPr>
          </a:lstStyle>
          <a:p>
            <a:r>
              <a:rPr lang="en-CA">
                <a:latin typeface="Nunito Sans" pitchFamily="2" charset="77"/>
              </a:rPr>
              <a:t>Over 2,600 facilities and 4,500 users use ACM to keep their care communities informed.  </a:t>
            </a:r>
            <a:endParaRPr>
              <a:latin typeface="Nunito Sans" pitchFamily="2" charset="77"/>
            </a:endParaRPr>
          </a:p>
        </p:txBody>
      </p:sp>
      <p:sp>
        <p:nvSpPr>
          <p:cNvPr id="420" name="Rounded Rectangle"/>
          <p:cNvSpPr/>
          <p:nvPr/>
        </p:nvSpPr>
        <p:spPr>
          <a:xfrm rot="5400000">
            <a:off x="5932704" y="4108827"/>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21" name="Rounded Rectangle"/>
          <p:cNvSpPr/>
          <p:nvPr/>
        </p:nvSpPr>
        <p:spPr>
          <a:xfrm rot="5400000">
            <a:off x="5952640" y="3942660"/>
            <a:ext cx="191119" cy="191118"/>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22" name="46% Productive"/>
          <p:cNvSpPr txBox="1"/>
          <p:nvPr/>
        </p:nvSpPr>
        <p:spPr>
          <a:xfrm>
            <a:off x="3740949" y="4008162"/>
            <a:ext cx="203612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200+</a:t>
            </a:r>
            <a:r>
              <a:rPr sz="1600">
                <a:latin typeface="Nunito Sans" pitchFamily="2" charset="77"/>
              </a:rPr>
              <a:t>% </a:t>
            </a:r>
            <a:r>
              <a:rPr lang="en-CA" sz="1600">
                <a:latin typeface="Nunito Sans" pitchFamily="2" charset="77"/>
              </a:rPr>
              <a:t>ROI</a:t>
            </a:r>
            <a:endParaRPr sz="1600">
              <a:latin typeface="Nunito Sans" pitchFamily="2" charset="77"/>
            </a:endParaRPr>
          </a:p>
        </p:txBody>
      </p:sp>
      <p:sp>
        <p:nvSpPr>
          <p:cNvPr id="423" name="46% of workers say coffee increases their productivity level."/>
          <p:cNvSpPr txBox="1"/>
          <p:nvPr/>
        </p:nvSpPr>
        <p:spPr>
          <a:xfrm>
            <a:off x="6319329" y="3830803"/>
            <a:ext cx="2507860" cy="60093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nSpc>
                <a:spcPct val="120000"/>
              </a:lnSpc>
              <a:defRPr sz="1100">
                <a:solidFill>
                  <a:srgbClr val="FFFFFF"/>
                </a:solidFill>
              </a:defRPr>
            </a:lvl1pPr>
          </a:lstStyle>
          <a:p>
            <a:r>
              <a:rPr lang="en-CA">
                <a:latin typeface="Nunito Sans" pitchFamily="2" charset="77"/>
              </a:rPr>
              <a:t>Hours are saved, more time is spent on care and the need for overtime and agency staff are reduced or eliminated.</a:t>
            </a:r>
            <a:endParaRPr>
              <a:latin typeface="Nunito Sans" pitchFamily="2" charset="77"/>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630" name="Free Machine Maintenance"/>
          <p:cNvSpPr txBox="1"/>
          <p:nvPr/>
        </p:nvSpPr>
        <p:spPr>
          <a:xfrm>
            <a:off x="5968897" y="732179"/>
            <a:ext cx="2820899"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defRPr>
                <a:solidFill>
                  <a:srgbClr val="FFFFFF"/>
                </a:solidFill>
              </a:defRPr>
            </a:lvl1pPr>
          </a:lstStyle>
          <a:p>
            <a:r>
              <a:rPr lang="en-CA">
                <a:latin typeface="Nunito Sans" pitchFamily="2" charset="77"/>
              </a:rPr>
              <a:t>Comply with regulations</a:t>
            </a:r>
            <a:endParaRPr>
              <a:latin typeface="Nunito Sans" pitchFamily="2" charset="77"/>
            </a:endParaRPr>
          </a:p>
        </p:txBody>
      </p:sp>
      <p:sp>
        <p:nvSpPr>
          <p:cNvPr id="631" name="5-year warranty on all machines models"/>
          <p:cNvSpPr txBox="1"/>
          <p:nvPr/>
        </p:nvSpPr>
        <p:spPr>
          <a:xfrm>
            <a:off x="5968897" y="1886744"/>
            <a:ext cx="2609101"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defRPr>
                <a:solidFill>
                  <a:srgbClr val="FFFFFF"/>
                </a:solidFill>
              </a:defRPr>
            </a:pPr>
            <a:r>
              <a:rPr lang="en-CA">
                <a:latin typeface="Nunito Sans" pitchFamily="2" charset="77"/>
              </a:rPr>
              <a:t>Manage your reputation</a:t>
            </a:r>
            <a:endParaRPr>
              <a:latin typeface="Nunito Sans" pitchFamily="2" charset="77"/>
            </a:endParaRPr>
          </a:p>
        </p:txBody>
      </p:sp>
      <p:sp>
        <p:nvSpPr>
          <p:cNvPr id="632" name="Seriously delicious coffee"/>
          <p:cNvSpPr txBox="1"/>
          <p:nvPr/>
        </p:nvSpPr>
        <p:spPr>
          <a:xfrm>
            <a:off x="5968897" y="3041309"/>
            <a:ext cx="2609101"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a:solidFill>
                  <a:srgbClr val="FFFFFF"/>
                </a:solidFill>
              </a:defRPr>
            </a:lvl1pPr>
          </a:lstStyle>
          <a:p>
            <a:r>
              <a:rPr lang="en-CA">
                <a:latin typeface="Nunito Sans" pitchFamily="2" charset="77"/>
              </a:rPr>
              <a:t>Increase operational efficiencies</a:t>
            </a:r>
            <a:endParaRPr>
              <a:latin typeface="Nunito Sans" pitchFamily="2" charset="77"/>
            </a:endParaRPr>
          </a:p>
        </p:txBody>
      </p:sp>
      <p:sp>
        <p:nvSpPr>
          <p:cNvPr id="633" name="We Have Three Huge Advantages"/>
          <p:cNvSpPr txBox="1"/>
          <p:nvPr/>
        </p:nvSpPr>
        <p:spPr>
          <a:xfrm>
            <a:off x="593205" y="3197510"/>
            <a:ext cx="3385501"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a:solidFill>
                  <a:srgbClr val="FFFFFF"/>
                </a:solidFill>
              </a:defRPr>
            </a:lvl1pPr>
          </a:lstStyle>
          <a:p>
            <a:r>
              <a:rPr lang="en-CA">
                <a:latin typeface="Nunito Sans" pitchFamily="2" charset="77"/>
              </a:rPr>
              <a:t>We Give You Four Huge Advantages</a:t>
            </a:r>
            <a:endParaRPr>
              <a:latin typeface="Nunito Sans" pitchFamily="2" charset="77"/>
            </a:endParaRPr>
          </a:p>
        </p:txBody>
      </p:sp>
      <p:sp>
        <p:nvSpPr>
          <p:cNvPr id="634" name="Rounded Rectangle"/>
          <p:cNvSpPr/>
          <p:nvPr/>
        </p:nvSpPr>
        <p:spPr>
          <a:xfrm>
            <a:off x="953071" y="3803570"/>
            <a:ext cx="575664" cy="476214"/>
          </a:xfrm>
          <a:prstGeom prst="roundRect">
            <a:avLst>
              <a:gd name="adj" fmla="val 5334"/>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635" name="Rounded Rectangle"/>
          <p:cNvSpPr/>
          <p:nvPr/>
        </p:nvSpPr>
        <p:spPr>
          <a:xfrm>
            <a:off x="576806" y="3803570"/>
            <a:ext cx="476214" cy="476214"/>
          </a:xfrm>
          <a:prstGeom prst="roundRect">
            <a:avLst>
              <a:gd name="adj" fmla="val 5334"/>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636" name="Rectangle"/>
          <p:cNvSpPr/>
          <p:nvPr/>
        </p:nvSpPr>
        <p:spPr>
          <a:xfrm>
            <a:off x="5443408" y="-114853"/>
            <a:ext cx="19201" cy="5441701"/>
          </a:xfrm>
          <a:prstGeom prst="roundRect">
            <a:avLst>
              <a:gd name="adj" fmla="val 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nvGrpSpPr>
          <p:cNvPr id="5" name="Group 4">
            <a:extLst>
              <a:ext uri="{FF2B5EF4-FFF2-40B4-BE49-F238E27FC236}">
                <a16:creationId xmlns:a16="http://schemas.microsoft.com/office/drawing/2014/main" id="{5F7D3043-6EA2-6453-CABC-025946E7262B}"/>
              </a:ext>
            </a:extLst>
          </p:cNvPr>
          <p:cNvGrpSpPr/>
          <p:nvPr/>
        </p:nvGrpSpPr>
        <p:grpSpPr>
          <a:xfrm>
            <a:off x="5146013" y="525238"/>
            <a:ext cx="629327" cy="629327"/>
            <a:chOff x="5146013" y="511655"/>
            <a:chExt cx="629327" cy="629327"/>
          </a:xfrm>
        </p:grpSpPr>
        <p:sp>
          <p:nvSpPr>
            <p:cNvPr id="637" name="Circle"/>
            <p:cNvSpPr/>
            <p:nvPr/>
          </p:nvSpPr>
          <p:spPr>
            <a:xfrm>
              <a:off x="5146013" y="511655"/>
              <a:ext cx="629327" cy="629327"/>
            </a:xfrm>
            <a:prstGeom prst="ellipse">
              <a:avLst/>
            </a:prstGeom>
            <a:solidFill>
              <a:srgbClr val="111111"/>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638" name="1"/>
            <p:cNvSpPr txBox="1"/>
            <p:nvPr/>
          </p:nvSpPr>
          <p:spPr>
            <a:xfrm>
              <a:off x="5186029" y="659661"/>
              <a:ext cx="511201" cy="3333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2300">
                  <a:solidFill>
                    <a:srgbClr val="FFFFFF"/>
                  </a:solidFill>
                </a:defRPr>
              </a:lvl1pPr>
            </a:lstStyle>
            <a:p>
              <a:r>
                <a:t>1</a:t>
              </a:r>
            </a:p>
          </p:txBody>
        </p:sp>
      </p:grpSp>
      <p:grpSp>
        <p:nvGrpSpPr>
          <p:cNvPr id="6" name="Group 5">
            <a:extLst>
              <a:ext uri="{FF2B5EF4-FFF2-40B4-BE49-F238E27FC236}">
                <a16:creationId xmlns:a16="http://schemas.microsoft.com/office/drawing/2014/main" id="{36141E13-21A8-62BB-7A10-44F960990089}"/>
              </a:ext>
            </a:extLst>
          </p:cNvPr>
          <p:cNvGrpSpPr/>
          <p:nvPr/>
        </p:nvGrpSpPr>
        <p:grpSpPr>
          <a:xfrm>
            <a:off x="5146013" y="1679803"/>
            <a:ext cx="629327" cy="629327"/>
            <a:chOff x="5146013" y="1816782"/>
            <a:chExt cx="629327" cy="629327"/>
          </a:xfrm>
        </p:grpSpPr>
        <p:sp>
          <p:nvSpPr>
            <p:cNvPr id="639" name="Circle"/>
            <p:cNvSpPr/>
            <p:nvPr/>
          </p:nvSpPr>
          <p:spPr>
            <a:xfrm>
              <a:off x="5146013" y="1816782"/>
              <a:ext cx="629327" cy="629327"/>
            </a:xfrm>
            <a:prstGeom prst="ellipse">
              <a:avLst/>
            </a:prstGeom>
            <a:solidFill>
              <a:srgbClr val="111111"/>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640" name="2"/>
            <p:cNvSpPr txBox="1"/>
            <p:nvPr/>
          </p:nvSpPr>
          <p:spPr>
            <a:xfrm>
              <a:off x="5205079" y="1955263"/>
              <a:ext cx="511201" cy="3333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2300">
                  <a:solidFill>
                    <a:srgbClr val="FFFFFF"/>
                  </a:solidFill>
                </a:defRPr>
              </a:lvl1pPr>
            </a:lstStyle>
            <a:p>
              <a:r>
                <a:t>2</a:t>
              </a:r>
            </a:p>
          </p:txBody>
        </p:sp>
      </p:grpSp>
      <p:grpSp>
        <p:nvGrpSpPr>
          <p:cNvPr id="7" name="Group 6">
            <a:extLst>
              <a:ext uri="{FF2B5EF4-FFF2-40B4-BE49-F238E27FC236}">
                <a16:creationId xmlns:a16="http://schemas.microsoft.com/office/drawing/2014/main" id="{FF5BC451-B88C-E5EA-2DC6-08106CFCA0F0}"/>
              </a:ext>
            </a:extLst>
          </p:cNvPr>
          <p:cNvGrpSpPr/>
          <p:nvPr/>
        </p:nvGrpSpPr>
        <p:grpSpPr>
          <a:xfrm>
            <a:off x="5146013" y="2834368"/>
            <a:ext cx="629327" cy="629327"/>
            <a:chOff x="5146013" y="3034503"/>
            <a:chExt cx="629327" cy="629327"/>
          </a:xfrm>
        </p:grpSpPr>
        <p:sp>
          <p:nvSpPr>
            <p:cNvPr id="641" name="Circle"/>
            <p:cNvSpPr/>
            <p:nvPr/>
          </p:nvSpPr>
          <p:spPr>
            <a:xfrm>
              <a:off x="5146013" y="3034503"/>
              <a:ext cx="629327" cy="629327"/>
            </a:xfrm>
            <a:prstGeom prst="ellipse">
              <a:avLst/>
            </a:prstGeom>
            <a:solidFill>
              <a:srgbClr val="111111"/>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642" name="3"/>
            <p:cNvSpPr txBox="1"/>
            <p:nvPr/>
          </p:nvSpPr>
          <p:spPr>
            <a:xfrm>
              <a:off x="5200317" y="3187272"/>
              <a:ext cx="511201" cy="3333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2300">
                  <a:solidFill>
                    <a:srgbClr val="FFFFFF"/>
                  </a:solidFill>
                </a:defRPr>
              </a:lvl1pPr>
            </a:lstStyle>
            <a:p>
              <a:r>
                <a:t>3</a:t>
              </a:r>
            </a:p>
          </p:txBody>
        </p:sp>
      </p:grpSp>
      <p:sp>
        <p:nvSpPr>
          <p:cNvPr id="643" name="Why Choose…"/>
          <p:cNvSpPr txBox="1"/>
          <p:nvPr/>
        </p:nvSpPr>
        <p:spPr>
          <a:xfrm>
            <a:off x="488486" y="1041127"/>
            <a:ext cx="4034100"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defRPr sz="4500">
                <a:solidFill>
                  <a:srgbClr val="FFFFFF"/>
                </a:solidFill>
              </a:defRPr>
            </a:pPr>
            <a:r>
              <a:rPr>
                <a:latin typeface="Nunito Sans" pitchFamily="2" charset="77"/>
              </a:rPr>
              <a:t>Why Choose</a:t>
            </a:r>
            <a:endParaRPr sz="500">
              <a:latin typeface="Nunito Sans" pitchFamily="2" charset="77"/>
            </a:endParaRPr>
          </a:p>
          <a:p>
            <a:pPr>
              <a:defRPr sz="4500">
                <a:solidFill>
                  <a:srgbClr val="FFFFFF"/>
                </a:solidFill>
              </a:defRPr>
            </a:pPr>
            <a:r>
              <a:rPr lang="en-CA">
                <a:latin typeface="Nunito Sans" pitchFamily="2" charset="77"/>
              </a:rPr>
              <a:t>ACM</a:t>
            </a:r>
            <a:r>
              <a:rPr>
                <a:latin typeface="Nunito Sans" pitchFamily="2" charset="77"/>
              </a:rPr>
              <a:t>?</a:t>
            </a:r>
          </a:p>
        </p:txBody>
      </p:sp>
      <p:sp>
        <p:nvSpPr>
          <p:cNvPr id="2" name="Seriously delicious coffee">
            <a:extLst>
              <a:ext uri="{FF2B5EF4-FFF2-40B4-BE49-F238E27FC236}">
                <a16:creationId xmlns:a16="http://schemas.microsoft.com/office/drawing/2014/main" id="{D890BE8C-BA6F-3E49-386B-B252CCBDE4AB}"/>
              </a:ext>
            </a:extLst>
          </p:cNvPr>
          <p:cNvSpPr txBox="1"/>
          <p:nvPr/>
        </p:nvSpPr>
        <p:spPr>
          <a:xfrm>
            <a:off x="5968897" y="4195874"/>
            <a:ext cx="2921752"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defRPr>
                <a:solidFill>
                  <a:srgbClr val="FFFFFF"/>
                </a:solidFill>
              </a:defRPr>
            </a:lvl1pPr>
          </a:lstStyle>
          <a:p>
            <a:r>
              <a:rPr lang="en-CA">
                <a:latin typeface="Nunito Sans" pitchFamily="2" charset="77"/>
              </a:rPr>
              <a:t>Improve emergency communications</a:t>
            </a:r>
            <a:endParaRPr>
              <a:latin typeface="Nunito Sans" pitchFamily="2" charset="77"/>
            </a:endParaRPr>
          </a:p>
        </p:txBody>
      </p:sp>
      <p:grpSp>
        <p:nvGrpSpPr>
          <p:cNvPr id="8" name="Group 7">
            <a:extLst>
              <a:ext uri="{FF2B5EF4-FFF2-40B4-BE49-F238E27FC236}">
                <a16:creationId xmlns:a16="http://schemas.microsoft.com/office/drawing/2014/main" id="{D095D1ED-5B80-F060-D7CA-426E5A4B4100}"/>
              </a:ext>
            </a:extLst>
          </p:cNvPr>
          <p:cNvGrpSpPr/>
          <p:nvPr/>
        </p:nvGrpSpPr>
        <p:grpSpPr>
          <a:xfrm>
            <a:off x="5146013" y="3988933"/>
            <a:ext cx="629327" cy="629327"/>
            <a:chOff x="5146013" y="4019380"/>
            <a:chExt cx="629327" cy="629327"/>
          </a:xfrm>
        </p:grpSpPr>
        <p:sp>
          <p:nvSpPr>
            <p:cNvPr id="3" name="Circle">
              <a:extLst>
                <a:ext uri="{FF2B5EF4-FFF2-40B4-BE49-F238E27FC236}">
                  <a16:creationId xmlns:a16="http://schemas.microsoft.com/office/drawing/2014/main" id="{D8DF37AD-9110-3ACC-5F73-6D52F1E6D129}"/>
                </a:ext>
              </a:extLst>
            </p:cNvPr>
            <p:cNvSpPr/>
            <p:nvPr/>
          </p:nvSpPr>
          <p:spPr>
            <a:xfrm>
              <a:off x="5146013" y="4019380"/>
              <a:ext cx="629327" cy="629327"/>
            </a:xfrm>
            <a:prstGeom prst="ellipse">
              <a:avLst/>
            </a:prstGeom>
            <a:solidFill>
              <a:srgbClr val="111111"/>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 name="3">
              <a:extLst>
                <a:ext uri="{FF2B5EF4-FFF2-40B4-BE49-F238E27FC236}">
                  <a16:creationId xmlns:a16="http://schemas.microsoft.com/office/drawing/2014/main" id="{9DADCFC3-BBE6-5ABA-233A-9DE8DC890C1D}"/>
                </a:ext>
              </a:extLst>
            </p:cNvPr>
            <p:cNvSpPr txBox="1"/>
            <p:nvPr/>
          </p:nvSpPr>
          <p:spPr>
            <a:xfrm>
              <a:off x="5200317" y="4161850"/>
              <a:ext cx="511201" cy="3539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2300">
                  <a:solidFill>
                    <a:srgbClr val="FFFFFF"/>
                  </a:solidFill>
                </a:defRPr>
              </a:lvl1pPr>
            </a:lstStyle>
            <a:p>
              <a:r>
                <a:rPr lang="en-CA"/>
                <a:t>4</a:t>
              </a:r>
              <a:endParaRPr/>
            </a:p>
          </p:txBody>
        </p:sp>
      </p:grpSp>
    </p:spTree>
    <p:extLst>
      <p:ext uri="{BB962C8B-B14F-4D97-AF65-F5344CB8AC3E}">
        <p14:creationId xmlns:p14="http://schemas.microsoft.com/office/powerpoint/2010/main" val="283291095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rgbClr val="41414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0657CF7-FABF-DC8E-E8F5-98384F19A371}"/>
              </a:ext>
            </a:extLst>
          </p:cNvPr>
          <p:cNvGrpSpPr/>
          <p:nvPr/>
        </p:nvGrpSpPr>
        <p:grpSpPr>
          <a:xfrm>
            <a:off x="1642738" y="1472604"/>
            <a:ext cx="191119" cy="377223"/>
            <a:chOff x="5439497" y="1067557"/>
            <a:chExt cx="191119" cy="377223"/>
          </a:xfrm>
        </p:grpSpPr>
        <p:sp>
          <p:nvSpPr>
            <p:cNvPr id="408" name="Rounded Rectangle"/>
            <p:cNvSpPr/>
            <p:nvPr/>
          </p:nvSpPr>
          <p:spPr>
            <a:xfrm rot="5400000">
              <a:off x="5419561" y="1233725"/>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09" name="Rounded Rectangle"/>
            <p:cNvSpPr/>
            <p:nvPr/>
          </p:nvSpPr>
          <p:spPr>
            <a:xfrm rot="5400000">
              <a:off x="5439497" y="1067558"/>
              <a:ext cx="191119" cy="191118"/>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0" name="400 Million Cups"/>
          <p:cNvSpPr txBox="1"/>
          <p:nvPr/>
        </p:nvSpPr>
        <p:spPr>
          <a:xfrm>
            <a:off x="-722068" y="1459300"/>
            <a:ext cx="203612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Before</a:t>
            </a:r>
            <a:endParaRPr sz="1600">
              <a:latin typeface="Nunito Sans" pitchFamily="2" charset="77"/>
            </a:endParaRPr>
          </a:p>
        </p:txBody>
      </p:sp>
      <p:sp>
        <p:nvSpPr>
          <p:cNvPr id="411" name="400 Million cups of coffee are consumed every day in the US alone"/>
          <p:cNvSpPr txBox="1"/>
          <p:nvPr/>
        </p:nvSpPr>
        <p:spPr>
          <a:xfrm>
            <a:off x="2159593" y="1475494"/>
            <a:ext cx="2507860" cy="8040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nSpc>
                <a:spcPct val="120000"/>
              </a:lnSpc>
              <a:defRPr sz="1100">
                <a:solidFill>
                  <a:srgbClr val="FFFFFF"/>
                </a:solidFill>
              </a:defRPr>
            </a:lvl1pPr>
          </a:lstStyle>
          <a:p>
            <a:r>
              <a:rPr lang="en-CA" dirty="0">
                <a:solidFill>
                  <a:schemeClr val="bg1"/>
                </a:solidFill>
              </a:rPr>
              <a:t>Send messages to the right contact, at the right time, through the right channel with the right message.</a:t>
            </a:r>
            <a:endParaRPr lang="en-US" dirty="0">
              <a:solidFill>
                <a:schemeClr val="bg1"/>
              </a:solidFill>
            </a:endParaRPr>
          </a:p>
          <a:p>
            <a:endParaRPr lang="en-CA" dirty="0">
              <a:latin typeface="Nunito Sans"/>
            </a:endParaRPr>
          </a:p>
        </p:txBody>
      </p:sp>
      <p:grpSp>
        <p:nvGrpSpPr>
          <p:cNvPr id="7" name="Group 6">
            <a:extLst>
              <a:ext uri="{FF2B5EF4-FFF2-40B4-BE49-F238E27FC236}">
                <a16:creationId xmlns:a16="http://schemas.microsoft.com/office/drawing/2014/main" id="{54A7B2D0-7CF9-FD90-E19D-A2318DCD41C1}"/>
              </a:ext>
            </a:extLst>
          </p:cNvPr>
          <p:cNvGrpSpPr/>
          <p:nvPr/>
        </p:nvGrpSpPr>
        <p:grpSpPr>
          <a:xfrm>
            <a:off x="1645955" y="2723369"/>
            <a:ext cx="191119" cy="377222"/>
            <a:chOff x="5981757" y="2837231"/>
            <a:chExt cx="191119" cy="377222"/>
          </a:xfrm>
        </p:grpSpPr>
        <p:sp>
          <p:nvSpPr>
            <p:cNvPr id="412" name="Rounded Rectangle"/>
            <p:cNvSpPr/>
            <p:nvPr/>
          </p:nvSpPr>
          <p:spPr>
            <a:xfrm rot="5400000">
              <a:off x="5961821" y="3003398"/>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3" name="Rounded Rectangle"/>
            <p:cNvSpPr/>
            <p:nvPr/>
          </p:nvSpPr>
          <p:spPr>
            <a:xfrm rot="5400000">
              <a:off x="5981757" y="2837231"/>
              <a:ext cx="191119" cy="191119"/>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4" name="20 Minutes Daily"/>
          <p:cNvSpPr txBox="1"/>
          <p:nvPr/>
        </p:nvSpPr>
        <p:spPr>
          <a:xfrm>
            <a:off x="-722068" y="2695817"/>
            <a:ext cx="203612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During</a:t>
            </a:r>
            <a:endParaRPr sz="1600">
              <a:latin typeface="Nunito Sans" pitchFamily="2" charset="77"/>
            </a:endParaRPr>
          </a:p>
        </p:txBody>
      </p:sp>
      <p:sp>
        <p:nvSpPr>
          <p:cNvPr id="415" name="If it isn’t available on-site, coffee runs take an average of 20 minutes daily per employee"/>
          <p:cNvSpPr txBox="1"/>
          <p:nvPr/>
        </p:nvSpPr>
        <p:spPr>
          <a:xfrm>
            <a:off x="2159593" y="2646541"/>
            <a:ext cx="2507860" cy="6771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r>
              <a:rPr lang="en-CA" sz="1100" dirty="0">
                <a:solidFill>
                  <a:schemeClr val="bg1"/>
                </a:solidFill>
              </a:rPr>
              <a:t>A detailed record of each message and its outcomes are automatically logged in the resident chart, creating an auditable trail.</a:t>
            </a:r>
            <a:endParaRPr lang="en-US" dirty="0">
              <a:solidFill>
                <a:schemeClr val="bg1"/>
              </a:solidFill>
            </a:endParaRPr>
          </a:p>
        </p:txBody>
      </p:sp>
      <p:grpSp>
        <p:nvGrpSpPr>
          <p:cNvPr id="8" name="Group 7">
            <a:extLst>
              <a:ext uri="{FF2B5EF4-FFF2-40B4-BE49-F238E27FC236}">
                <a16:creationId xmlns:a16="http://schemas.microsoft.com/office/drawing/2014/main" id="{8C613496-27E3-43DD-8E15-A3F7155E0066}"/>
              </a:ext>
            </a:extLst>
          </p:cNvPr>
          <p:cNvGrpSpPr/>
          <p:nvPr/>
        </p:nvGrpSpPr>
        <p:grpSpPr>
          <a:xfrm>
            <a:off x="1636064" y="3879735"/>
            <a:ext cx="191119" cy="377223"/>
            <a:chOff x="5368991" y="3843798"/>
            <a:chExt cx="191119" cy="377223"/>
          </a:xfrm>
        </p:grpSpPr>
        <p:sp>
          <p:nvSpPr>
            <p:cNvPr id="416" name="Rounded Rectangle"/>
            <p:cNvSpPr/>
            <p:nvPr/>
          </p:nvSpPr>
          <p:spPr>
            <a:xfrm rot="5400000">
              <a:off x="5349055" y="4009966"/>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7" name="Rounded Rectangle"/>
            <p:cNvSpPr/>
            <p:nvPr/>
          </p:nvSpPr>
          <p:spPr>
            <a:xfrm rot="5400000">
              <a:off x="5368991" y="3843799"/>
              <a:ext cx="191119" cy="191118"/>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8" name="85% Unengaged"/>
          <p:cNvSpPr txBox="1"/>
          <p:nvPr/>
        </p:nvSpPr>
        <p:spPr>
          <a:xfrm>
            <a:off x="-895764" y="3855667"/>
            <a:ext cx="2036123"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After</a:t>
            </a:r>
            <a:endParaRPr sz="1600">
              <a:latin typeface="Nunito Sans" pitchFamily="2" charset="77"/>
            </a:endParaRPr>
          </a:p>
        </p:txBody>
      </p:sp>
      <p:sp>
        <p:nvSpPr>
          <p:cNvPr id="419" name="85% of workers are unengaged at the office and need productivity-boosting tech (like Coofe) to get them going"/>
          <p:cNvSpPr txBox="1"/>
          <p:nvPr/>
        </p:nvSpPr>
        <p:spPr>
          <a:xfrm>
            <a:off x="2159592" y="3774620"/>
            <a:ext cx="2507861" cy="3978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nSpc>
                <a:spcPct val="120000"/>
              </a:lnSpc>
              <a:defRPr sz="1100">
                <a:solidFill>
                  <a:srgbClr val="FFFFFF"/>
                </a:solidFill>
              </a:defRPr>
            </a:lvl1pPr>
          </a:lstStyle>
          <a:p>
            <a:r>
              <a:rPr lang="en-CA" dirty="0">
                <a:latin typeface="Nunito Sans"/>
              </a:rPr>
              <a:t>Print records for auditors or show records in-app or in the resident chart.</a:t>
            </a:r>
            <a:endParaRPr dirty="0">
              <a:latin typeface="Nunito Sans"/>
            </a:endParaRPr>
          </a:p>
        </p:txBody>
      </p:sp>
      <p:sp>
        <p:nvSpPr>
          <p:cNvPr id="2" name="Massive productivity. Massive profits.">
            <a:extLst>
              <a:ext uri="{FF2B5EF4-FFF2-40B4-BE49-F238E27FC236}">
                <a16:creationId xmlns:a16="http://schemas.microsoft.com/office/drawing/2014/main" id="{C4C8F706-9E24-1AF9-0852-360ACD01C64D}"/>
              </a:ext>
            </a:extLst>
          </p:cNvPr>
          <p:cNvSpPr txBox="1"/>
          <p:nvPr/>
        </p:nvSpPr>
        <p:spPr>
          <a:xfrm>
            <a:off x="-1224725" y="193916"/>
            <a:ext cx="7231199"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2400">
                <a:solidFill>
                  <a:srgbClr val="FFFFFF"/>
                </a:solidFill>
              </a:defRPr>
            </a:lvl1pPr>
          </a:lstStyle>
          <a:p>
            <a:r>
              <a:rPr lang="en-CA" sz="2000">
                <a:latin typeface="Nunito Sans" pitchFamily="2" charset="77"/>
              </a:rPr>
              <a:t>Regulatory Compliance</a:t>
            </a:r>
          </a:p>
          <a:p>
            <a:r>
              <a:rPr lang="en-CA" sz="2000">
                <a:latin typeface="Nunito Sans" pitchFamily="2" charset="77"/>
              </a:rPr>
              <a:t>Use Case </a:t>
            </a:r>
            <a:r>
              <a:rPr lang="en-CA" sz="2000">
                <a:solidFill>
                  <a:srgbClr val="ADC837"/>
                </a:solidFill>
                <a:latin typeface="Nunito Sans" pitchFamily="2" charset="77"/>
              </a:rPr>
              <a:t>|</a:t>
            </a:r>
            <a:r>
              <a:rPr lang="en-CA" sz="2000">
                <a:latin typeface="Nunito Sans" pitchFamily="2" charset="77"/>
              </a:rPr>
              <a:t> Communication Logs</a:t>
            </a:r>
            <a:endParaRPr sz="2000">
              <a:latin typeface="Nunito Sans" pitchFamily="2" charset="77"/>
            </a:endParaRPr>
          </a:p>
        </p:txBody>
      </p:sp>
      <p:pic>
        <p:nvPicPr>
          <p:cNvPr id="3" name="Picture 2">
            <a:extLst>
              <a:ext uri="{FF2B5EF4-FFF2-40B4-BE49-F238E27FC236}">
                <a16:creationId xmlns:a16="http://schemas.microsoft.com/office/drawing/2014/main" id="{F54725E7-347E-6065-57C4-FEB1A57537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30478" y="750020"/>
            <a:ext cx="3214718" cy="1827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BBBFA4E8-A70A-AC0E-6F3A-09CB0FAFA9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02804" y="2903579"/>
            <a:ext cx="3214719" cy="1841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7207894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414141"/>
        </a:solidFill>
        <a:effectLst/>
      </p:bgPr>
    </p:bg>
    <p:spTree>
      <p:nvGrpSpPr>
        <p:cNvPr id="1" name=""/>
        <p:cNvGrpSpPr/>
        <p:nvPr/>
      </p:nvGrpSpPr>
      <p:grpSpPr>
        <a:xfrm>
          <a:off x="0" y="0"/>
          <a:ext cx="0" cy="0"/>
          <a:chOff x="0" y="0"/>
          <a:chExt cx="0" cy="0"/>
        </a:xfrm>
      </p:grpSpPr>
      <p:pic>
        <p:nvPicPr>
          <p:cNvPr id="407" name="image41.jpeg"/>
          <p:cNvPicPr>
            <a:picLocks noChangeAspect="1"/>
          </p:cNvPicPr>
          <p:nvPr/>
        </p:nvPicPr>
        <p:blipFill>
          <a:blip r:embed="rId3">
            <a:extLst>
              <a:ext uri="{28A0092B-C50C-407E-A947-70E740481C1C}">
                <a14:useLocalDpi xmlns:a14="http://schemas.microsoft.com/office/drawing/2010/main" val="0"/>
              </a:ext>
            </a:extLst>
          </a:blip>
          <a:srcRect l="26652" r="26652"/>
          <a:stretch/>
        </p:blipFill>
        <p:spPr>
          <a:xfrm>
            <a:off x="-281516" y="175883"/>
            <a:ext cx="3333751" cy="4762502"/>
          </a:xfrm>
          <a:custGeom>
            <a:avLst/>
            <a:gdLst/>
            <a:ahLst/>
            <a:cxnLst>
              <a:cxn ang="0">
                <a:pos x="wd2" y="hd2"/>
              </a:cxn>
              <a:cxn ang="5400000">
                <a:pos x="wd2" y="hd2"/>
              </a:cxn>
              <a:cxn ang="10800000">
                <a:pos x="wd2" y="hd2"/>
              </a:cxn>
              <a:cxn ang="16200000">
                <a:pos x="wd2" y="hd2"/>
              </a:cxn>
            </a:cxnLst>
            <a:rect l="0" t="0" r="r" b="b"/>
            <a:pathLst>
              <a:path w="21600" h="21599" extrusionOk="0">
                <a:moveTo>
                  <a:pt x="378" y="0"/>
                </a:moveTo>
                <a:cubicBezTo>
                  <a:pt x="267" y="0"/>
                  <a:pt x="202" y="0"/>
                  <a:pt x="157" y="13"/>
                </a:cubicBezTo>
                <a:cubicBezTo>
                  <a:pt x="94" y="29"/>
                  <a:pt x="42" y="66"/>
                  <a:pt x="18" y="110"/>
                </a:cubicBezTo>
                <a:cubicBezTo>
                  <a:pt x="0" y="141"/>
                  <a:pt x="0" y="188"/>
                  <a:pt x="0" y="265"/>
                </a:cubicBezTo>
                <a:lnTo>
                  <a:pt x="0" y="21335"/>
                </a:lnTo>
                <a:cubicBezTo>
                  <a:pt x="0" y="21412"/>
                  <a:pt x="0" y="21459"/>
                  <a:pt x="18" y="21490"/>
                </a:cubicBezTo>
                <a:cubicBezTo>
                  <a:pt x="42" y="21534"/>
                  <a:pt x="94" y="21571"/>
                  <a:pt x="157" y="21587"/>
                </a:cubicBezTo>
                <a:cubicBezTo>
                  <a:pt x="202" y="21600"/>
                  <a:pt x="267" y="21600"/>
                  <a:pt x="378" y="21600"/>
                </a:cubicBezTo>
                <a:lnTo>
                  <a:pt x="21222" y="21600"/>
                </a:lnTo>
                <a:cubicBezTo>
                  <a:pt x="21333" y="21600"/>
                  <a:pt x="21398" y="21600"/>
                  <a:pt x="21443" y="21587"/>
                </a:cubicBezTo>
                <a:cubicBezTo>
                  <a:pt x="21506" y="21571"/>
                  <a:pt x="21558" y="21534"/>
                  <a:pt x="21582" y="21490"/>
                </a:cubicBezTo>
                <a:cubicBezTo>
                  <a:pt x="21600" y="21459"/>
                  <a:pt x="21600" y="21412"/>
                  <a:pt x="21600" y="21335"/>
                </a:cubicBezTo>
                <a:lnTo>
                  <a:pt x="21600" y="265"/>
                </a:lnTo>
                <a:cubicBezTo>
                  <a:pt x="21600" y="188"/>
                  <a:pt x="21600" y="141"/>
                  <a:pt x="21582" y="110"/>
                </a:cubicBezTo>
                <a:cubicBezTo>
                  <a:pt x="21558" y="66"/>
                  <a:pt x="21506" y="29"/>
                  <a:pt x="21443" y="13"/>
                </a:cubicBezTo>
                <a:cubicBezTo>
                  <a:pt x="21398" y="0"/>
                  <a:pt x="21333" y="0"/>
                  <a:pt x="21222" y="0"/>
                </a:cubicBezTo>
                <a:lnTo>
                  <a:pt x="378" y="0"/>
                </a:lnTo>
                <a:close/>
              </a:path>
            </a:pathLst>
          </a:custGeom>
          <a:ln w="12700">
            <a:miter lim="400000"/>
          </a:ln>
        </p:spPr>
      </p:pic>
      <p:grpSp>
        <p:nvGrpSpPr>
          <p:cNvPr id="6" name="Group 5">
            <a:extLst>
              <a:ext uri="{FF2B5EF4-FFF2-40B4-BE49-F238E27FC236}">
                <a16:creationId xmlns:a16="http://schemas.microsoft.com/office/drawing/2014/main" id="{70657CF7-FABF-DC8E-E8F5-98384F19A371}"/>
              </a:ext>
            </a:extLst>
          </p:cNvPr>
          <p:cNvGrpSpPr/>
          <p:nvPr/>
        </p:nvGrpSpPr>
        <p:grpSpPr>
          <a:xfrm>
            <a:off x="5180198" y="1439232"/>
            <a:ext cx="191119" cy="377223"/>
            <a:chOff x="5439497" y="1067557"/>
            <a:chExt cx="191119" cy="377223"/>
          </a:xfrm>
        </p:grpSpPr>
        <p:sp>
          <p:nvSpPr>
            <p:cNvPr id="408" name="Rounded Rectangle"/>
            <p:cNvSpPr/>
            <p:nvPr/>
          </p:nvSpPr>
          <p:spPr>
            <a:xfrm rot="5400000">
              <a:off x="5419561" y="1233725"/>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09" name="Rounded Rectangle"/>
            <p:cNvSpPr/>
            <p:nvPr/>
          </p:nvSpPr>
          <p:spPr>
            <a:xfrm rot="5400000">
              <a:off x="5439497" y="1067558"/>
              <a:ext cx="191119" cy="191118"/>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0" name="400 Million Cups"/>
          <p:cNvSpPr txBox="1"/>
          <p:nvPr/>
        </p:nvSpPr>
        <p:spPr>
          <a:xfrm>
            <a:off x="2815392" y="1425928"/>
            <a:ext cx="203612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Before</a:t>
            </a:r>
            <a:endParaRPr sz="1600">
              <a:latin typeface="Nunito Sans" pitchFamily="2" charset="77"/>
            </a:endParaRPr>
          </a:p>
        </p:txBody>
      </p:sp>
      <p:sp>
        <p:nvSpPr>
          <p:cNvPr id="411" name="400 Million cups of coffee are consumed every day in the US alone"/>
          <p:cNvSpPr txBox="1"/>
          <p:nvPr/>
        </p:nvSpPr>
        <p:spPr>
          <a:xfrm>
            <a:off x="5755555" y="1425928"/>
            <a:ext cx="2507860" cy="1007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ct val="120000"/>
              </a:lnSpc>
              <a:defRPr sz="1100">
                <a:solidFill>
                  <a:srgbClr val="FFFFFF"/>
                </a:solidFill>
              </a:defRPr>
            </a:lvl1pPr>
          </a:lstStyle>
          <a:p>
            <a:r>
              <a:rPr lang="en-CA">
                <a:latin typeface="Nunito Sans" pitchFamily="2" charset="77"/>
              </a:rPr>
              <a:t>Send a pre-move-in message to welcome your resident and their family and let them know what to expect on move in day. </a:t>
            </a:r>
          </a:p>
          <a:p>
            <a:endParaRPr lang="en-CA">
              <a:latin typeface="Nunito Sans" pitchFamily="2" charset="77"/>
            </a:endParaRPr>
          </a:p>
        </p:txBody>
      </p:sp>
      <p:grpSp>
        <p:nvGrpSpPr>
          <p:cNvPr id="7" name="Group 6">
            <a:extLst>
              <a:ext uri="{FF2B5EF4-FFF2-40B4-BE49-F238E27FC236}">
                <a16:creationId xmlns:a16="http://schemas.microsoft.com/office/drawing/2014/main" id="{54A7B2D0-7CF9-FD90-E19D-A2318DCD41C1}"/>
              </a:ext>
            </a:extLst>
          </p:cNvPr>
          <p:cNvGrpSpPr/>
          <p:nvPr/>
        </p:nvGrpSpPr>
        <p:grpSpPr>
          <a:xfrm>
            <a:off x="5133174" y="2795628"/>
            <a:ext cx="191119" cy="377222"/>
            <a:chOff x="5981757" y="2837231"/>
            <a:chExt cx="191119" cy="377222"/>
          </a:xfrm>
        </p:grpSpPr>
        <p:sp>
          <p:nvSpPr>
            <p:cNvPr id="412" name="Rounded Rectangle"/>
            <p:cNvSpPr/>
            <p:nvPr/>
          </p:nvSpPr>
          <p:spPr>
            <a:xfrm rot="5400000">
              <a:off x="5961821" y="3003398"/>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3" name="Rounded Rectangle"/>
            <p:cNvSpPr/>
            <p:nvPr/>
          </p:nvSpPr>
          <p:spPr>
            <a:xfrm rot="5400000">
              <a:off x="5981757" y="2837231"/>
              <a:ext cx="191119" cy="191119"/>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4" name="20 Minutes Daily"/>
          <p:cNvSpPr txBox="1"/>
          <p:nvPr/>
        </p:nvSpPr>
        <p:spPr>
          <a:xfrm>
            <a:off x="2765151" y="2768076"/>
            <a:ext cx="203612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During</a:t>
            </a:r>
            <a:endParaRPr sz="1600">
              <a:latin typeface="Nunito Sans" pitchFamily="2" charset="77"/>
            </a:endParaRPr>
          </a:p>
        </p:txBody>
      </p:sp>
      <p:sp>
        <p:nvSpPr>
          <p:cNvPr id="415" name="If it isn’t available on-site, coffee runs take an average of 20 minutes daily per employee"/>
          <p:cNvSpPr txBox="1"/>
          <p:nvPr/>
        </p:nvSpPr>
        <p:spPr>
          <a:xfrm>
            <a:off x="5755555" y="2804672"/>
            <a:ext cx="2507860"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r>
              <a:rPr lang="en-CA" sz="1100" dirty="0">
                <a:solidFill>
                  <a:schemeClr val="bg1"/>
                </a:solidFill>
                <a:latin typeface="Nunito Sans"/>
              </a:rPr>
              <a:t>Share a welcome packet and important forms.</a:t>
            </a:r>
          </a:p>
        </p:txBody>
      </p:sp>
      <p:grpSp>
        <p:nvGrpSpPr>
          <p:cNvPr id="8" name="Group 7">
            <a:extLst>
              <a:ext uri="{FF2B5EF4-FFF2-40B4-BE49-F238E27FC236}">
                <a16:creationId xmlns:a16="http://schemas.microsoft.com/office/drawing/2014/main" id="{8C613496-27E3-43DD-8E15-A3F7155E0066}"/>
              </a:ext>
            </a:extLst>
          </p:cNvPr>
          <p:cNvGrpSpPr/>
          <p:nvPr/>
        </p:nvGrpSpPr>
        <p:grpSpPr>
          <a:xfrm>
            <a:off x="5133174" y="3880376"/>
            <a:ext cx="191119" cy="377223"/>
            <a:chOff x="5368991" y="3843798"/>
            <a:chExt cx="191119" cy="377223"/>
          </a:xfrm>
        </p:grpSpPr>
        <p:sp>
          <p:nvSpPr>
            <p:cNvPr id="416" name="Rounded Rectangle"/>
            <p:cNvSpPr/>
            <p:nvPr/>
          </p:nvSpPr>
          <p:spPr>
            <a:xfrm rot="5400000">
              <a:off x="5349055" y="4009966"/>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7" name="Rounded Rectangle"/>
            <p:cNvSpPr/>
            <p:nvPr/>
          </p:nvSpPr>
          <p:spPr>
            <a:xfrm rot="5400000">
              <a:off x="5368991" y="3843799"/>
              <a:ext cx="191119" cy="191118"/>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8" name="85% Unengaged"/>
          <p:cNvSpPr txBox="1"/>
          <p:nvPr/>
        </p:nvSpPr>
        <p:spPr>
          <a:xfrm>
            <a:off x="2648370" y="3880376"/>
            <a:ext cx="2036123"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After</a:t>
            </a:r>
            <a:endParaRPr sz="1600">
              <a:latin typeface="Nunito Sans" pitchFamily="2" charset="77"/>
            </a:endParaRPr>
          </a:p>
        </p:txBody>
      </p:sp>
      <p:sp>
        <p:nvSpPr>
          <p:cNvPr id="419" name="85% of workers are unengaged at the office and need productivity-boosting tech (like Coofe) to get them going"/>
          <p:cNvSpPr txBox="1"/>
          <p:nvPr/>
        </p:nvSpPr>
        <p:spPr>
          <a:xfrm>
            <a:off x="5755555" y="3950595"/>
            <a:ext cx="2507861" cy="804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ct val="120000"/>
              </a:lnSpc>
              <a:defRPr sz="1100">
                <a:solidFill>
                  <a:srgbClr val="FFFFFF"/>
                </a:solidFill>
              </a:defRPr>
            </a:lvl1pPr>
          </a:lstStyle>
          <a:p>
            <a:r>
              <a:rPr lang="en-CA">
                <a:latin typeface="Nunito Sans" pitchFamily="2" charset="77"/>
              </a:rPr>
              <a:t>Let your resident families know how their loved one is settling in. Ask for feedback on the move-in experience with a poll or survey.</a:t>
            </a:r>
            <a:endParaRPr>
              <a:latin typeface="Nunito Sans" pitchFamily="2" charset="77"/>
            </a:endParaRPr>
          </a:p>
        </p:txBody>
      </p:sp>
      <p:sp>
        <p:nvSpPr>
          <p:cNvPr id="2" name="Massive productivity. Massive profits.">
            <a:extLst>
              <a:ext uri="{FF2B5EF4-FFF2-40B4-BE49-F238E27FC236}">
                <a16:creationId xmlns:a16="http://schemas.microsoft.com/office/drawing/2014/main" id="{C4C8F706-9E24-1AF9-0852-360ACD01C64D}"/>
              </a:ext>
            </a:extLst>
          </p:cNvPr>
          <p:cNvSpPr txBox="1"/>
          <p:nvPr/>
        </p:nvSpPr>
        <p:spPr>
          <a:xfrm>
            <a:off x="2399503" y="148797"/>
            <a:ext cx="7231199" cy="6155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sz="2400">
                <a:solidFill>
                  <a:srgbClr val="FFFFFF"/>
                </a:solidFill>
              </a:defRPr>
            </a:lvl1pPr>
          </a:lstStyle>
          <a:p>
            <a:r>
              <a:rPr lang="en-CA" sz="2000">
                <a:latin typeface="Nunito Sans" pitchFamily="2" charset="77"/>
              </a:rPr>
              <a:t>Reputation Management</a:t>
            </a:r>
          </a:p>
          <a:p>
            <a:r>
              <a:rPr lang="en-CA" sz="2000">
                <a:latin typeface="Nunito Sans" pitchFamily="2" charset="77"/>
              </a:rPr>
              <a:t>Use Case </a:t>
            </a:r>
            <a:r>
              <a:rPr lang="en-CA" sz="2000">
                <a:solidFill>
                  <a:srgbClr val="ADC837"/>
                </a:solidFill>
                <a:latin typeface="Nunito Sans" pitchFamily="2" charset="77"/>
              </a:rPr>
              <a:t>|</a:t>
            </a:r>
            <a:r>
              <a:rPr lang="en-CA" sz="2000">
                <a:latin typeface="Nunito Sans" pitchFamily="2" charset="77"/>
              </a:rPr>
              <a:t> Intake</a:t>
            </a:r>
            <a:endParaRPr sz="2000">
              <a:latin typeface="Nunito Sans" pitchFamily="2" charset="77"/>
            </a:endParaRPr>
          </a:p>
        </p:txBody>
      </p:sp>
    </p:spTree>
    <p:extLst>
      <p:ext uri="{BB962C8B-B14F-4D97-AF65-F5344CB8AC3E}">
        <p14:creationId xmlns:p14="http://schemas.microsoft.com/office/powerpoint/2010/main" val="251603193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pic>
        <p:nvPicPr>
          <p:cNvPr id="407" name="image41.jpeg"/>
          <p:cNvPicPr>
            <a:picLocks noChangeAspect="1"/>
          </p:cNvPicPr>
          <p:nvPr/>
        </p:nvPicPr>
        <p:blipFill>
          <a:blip r:embed="rId3">
            <a:extLst>
              <a:ext uri="{28A0092B-C50C-407E-A947-70E740481C1C}">
                <a14:useLocalDpi xmlns:a14="http://schemas.microsoft.com/office/drawing/2010/main" val="0"/>
              </a:ext>
            </a:extLst>
          </a:blip>
          <a:srcRect l="26681" r="26681"/>
          <a:stretch/>
        </p:blipFill>
        <p:spPr>
          <a:xfrm>
            <a:off x="-281516" y="175883"/>
            <a:ext cx="3333751" cy="4762502"/>
          </a:xfrm>
          <a:custGeom>
            <a:avLst/>
            <a:gdLst/>
            <a:ahLst/>
            <a:cxnLst>
              <a:cxn ang="0">
                <a:pos x="wd2" y="hd2"/>
              </a:cxn>
              <a:cxn ang="5400000">
                <a:pos x="wd2" y="hd2"/>
              </a:cxn>
              <a:cxn ang="10800000">
                <a:pos x="wd2" y="hd2"/>
              </a:cxn>
              <a:cxn ang="16200000">
                <a:pos x="wd2" y="hd2"/>
              </a:cxn>
            </a:cxnLst>
            <a:rect l="0" t="0" r="r" b="b"/>
            <a:pathLst>
              <a:path w="21600" h="21599" extrusionOk="0">
                <a:moveTo>
                  <a:pt x="378" y="0"/>
                </a:moveTo>
                <a:cubicBezTo>
                  <a:pt x="267" y="0"/>
                  <a:pt x="202" y="0"/>
                  <a:pt x="157" y="13"/>
                </a:cubicBezTo>
                <a:cubicBezTo>
                  <a:pt x="94" y="29"/>
                  <a:pt x="42" y="66"/>
                  <a:pt x="18" y="110"/>
                </a:cubicBezTo>
                <a:cubicBezTo>
                  <a:pt x="0" y="141"/>
                  <a:pt x="0" y="188"/>
                  <a:pt x="0" y="265"/>
                </a:cubicBezTo>
                <a:lnTo>
                  <a:pt x="0" y="21335"/>
                </a:lnTo>
                <a:cubicBezTo>
                  <a:pt x="0" y="21412"/>
                  <a:pt x="0" y="21459"/>
                  <a:pt x="18" y="21490"/>
                </a:cubicBezTo>
                <a:cubicBezTo>
                  <a:pt x="42" y="21534"/>
                  <a:pt x="94" y="21571"/>
                  <a:pt x="157" y="21587"/>
                </a:cubicBezTo>
                <a:cubicBezTo>
                  <a:pt x="202" y="21600"/>
                  <a:pt x="267" y="21600"/>
                  <a:pt x="378" y="21600"/>
                </a:cubicBezTo>
                <a:lnTo>
                  <a:pt x="21222" y="21600"/>
                </a:lnTo>
                <a:cubicBezTo>
                  <a:pt x="21333" y="21600"/>
                  <a:pt x="21398" y="21600"/>
                  <a:pt x="21443" y="21587"/>
                </a:cubicBezTo>
                <a:cubicBezTo>
                  <a:pt x="21506" y="21571"/>
                  <a:pt x="21558" y="21534"/>
                  <a:pt x="21582" y="21490"/>
                </a:cubicBezTo>
                <a:cubicBezTo>
                  <a:pt x="21600" y="21459"/>
                  <a:pt x="21600" y="21412"/>
                  <a:pt x="21600" y="21335"/>
                </a:cubicBezTo>
                <a:lnTo>
                  <a:pt x="21600" y="265"/>
                </a:lnTo>
                <a:cubicBezTo>
                  <a:pt x="21600" y="188"/>
                  <a:pt x="21600" y="141"/>
                  <a:pt x="21582" y="110"/>
                </a:cubicBezTo>
                <a:cubicBezTo>
                  <a:pt x="21558" y="66"/>
                  <a:pt x="21506" y="29"/>
                  <a:pt x="21443" y="13"/>
                </a:cubicBezTo>
                <a:cubicBezTo>
                  <a:pt x="21398" y="0"/>
                  <a:pt x="21333" y="0"/>
                  <a:pt x="21222" y="0"/>
                </a:cubicBezTo>
                <a:lnTo>
                  <a:pt x="378" y="0"/>
                </a:lnTo>
                <a:close/>
              </a:path>
            </a:pathLst>
          </a:custGeom>
          <a:ln w="12700">
            <a:miter lim="400000"/>
          </a:ln>
        </p:spPr>
      </p:pic>
      <p:grpSp>
        <p:nvGrpSpPr>
          <p:cNvPr id="6" name="Group 5">
            <a:extLst>
              <a:ext uri="{FF2B5EF4-FFF2-40B4-BE49-F238E27FC236}">
                <a16:creationId xmlns:a16="http://schemas.microsoft.com/office/drawing/2014/main" id="{70657CF7-FABF-DC8E-E8F5-98384F19A371}"/>
              </a:ext>
            </a:extLst>
          </p:cNvPr>
          <p:cNvGrpSpPr/>
          <p:nvPr/>
        </p:nvGrpSpPr>
        <p:grpSpPr>
          <a:xfrm>
            <a:off x="5108199" y="1281869"/>
            <a:ext cx="191119" cy="377223"/>
            <a:chOff x="5439497" y="1067557"/>
            <a:chExt cx="191119" cy="377223"/>
          </a:xfrm>
        </p:grpSpPr>
        <p:sp>
          <p:nvSpPr>
            <p:cNvPr id="408" name="Rounded Rectangle"/>
            <p:cNvSpPr/>
            <p:nvPr/>
          </p:nvSpPr>
          <p:spPr>
            <a:xfrm rot="5400000">
              <a:off x="5419561" y="1233725"/>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09" name="Rounded Rectangle"/>
            <p:cNvSpPr/>
            <p:nvPr/>
          </p:nvSpPr>
          <p:spPr>
            <a:xfrm rot="5400000">
              <a:off x="5439497" y="1067558"/>
              <a:ext cx="191119" cy="191118"/>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0" name="400 Million Cups"/>
          <p:cNvSpPr txBox="1"/>
          <p:nvPr/>
        </p:nvSpPr>
        <p:spPr>
          <a:xfrm>
            <a:off x="2743393" y="1268565"/>
            <a:ext cx="203612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Before</a:t>
            </a:r>
            <a:endParaRPr sz="1600">
              <a:latin typeface="Nunito Sans" pitchFamily="2" charset="77"/>
            </a:endParaRPr>
          </a:p>
        </p:txBody>
      </p:sp>
      <p:sp>
        <p:nvSpPr>
          <p:cNvPr id="411" name="400 Million cups of coffee are consumed every day in the US alone"/>
          <p:cNvSpPr txBox="1"/>
          <p:nvPr/>
        </p:nvSpPr>
        <p:spPr>
          <a:xfrm>
            <a:off x="5733797" y="1224911"/>
            <a:ext cx="2507860" cy="1413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ct val="120000"/>
              </a:lnSpc>
              <a:defRPr sz="1100">
                <a:solidFill>
                  <a:srgbClr val="FFFFFF"/>
                </a:solidFill>
              </a:defRPr>
            </a:lvl1pPr>
          </a:lstStyle>
          <a:p>
            <a:r>
              <a:rPr lang="en-CA">
                <a:latin typeface="Nunito Sans" pitchFamily="2" charset="77"/>
              </a:rPr>
              <a:t>Invite families to a discharge planning meeting to set the stage for a smooth transition.</a:t>
            </a:r>
          </a:p>
          <a:p>
            <a:endParaRPr lang="en-CA">
              <a:latin typeface="Nunito Sans" pitchFamily="2" charset="77"/>
            </a:endParaRPr>
          </a:p>
          <a:p>
            <a:r>
              <a:rPr lang="en-CA">
                <a:latin typeface="Nunito Sans" pitchFamily="2" charset="77"/>
              </a:rPr>
              <a:t>Send reminders on the days leading up to discharge with instructions, processes and support.</a:t>
            </a:r>
            <a:endParaRPr>
              <a:latin typeface="Nunito Sans" pitchFamily="2" charset="77"/>
            </a:endParaRPr>
          </a:p>
        </p:txBody>
      </p:sp>
      <p:grpSp>
        <p:nvGrpSpPr>
          <p:cNvPr id="7" name="Group 6">
            <a:extLst>
              <a:ext uri="{FF2B5EF4-FFF2-40B4-BE49-F238E27FC236}">
                <a16:creationId xmlns:a16="http://schemas.microsoft.com/office/drawing/2014/main" id="{54A7B2D0-7CF9-FD90-E19D-A2318DCD41C1}"/>
              </a:ext>
            </a:extLst>
          </p:cNvPr>
          <p:cNvGrpSpPr/>
          <p:nvPr/>
        </p:nvGrpSpPr>
        <p:grpSpPr>
          <a:xfrm>
            <a:off x="5133754" y="3018907"/>
            <a:ext cx="191119" cy="377222"/>
            <a:chOff x="5981757" y="2837231"/>
            <a:chExt cx="191119" cy="377222"/>
          </a:xfrm>
        </p:grpSpPr>
        <p:sp>
          <p:nvSpPr>
            <p:cNvPr id="412" name="Rounded Rectangle"/>
            <p:cNvSpPr/>
            <p:nvPr/>
          </p:nvSpPr>
          <p:spPr>
            <a:xfrm rot="5400000">
              <a:off x="5961821" y="3003398"/>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3" name="Rounded Rectangle"/>
            <p:cNvSpPr/>
            <p:nvPr/>
          </p:nvSpPr>
          <p:spPr>
            <a:xfrm rot="5400000">
              <a:off x="5981757" y="2837231"/>
              <a:ext cx="191119" cy="191119"/>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4" name="20 Minutes Daily"/>
          <p:cNvSpPr txBox="1"/>
          <p:nvPr/>
        </p:nvSpPr>
        <p:spPr>
          <a:xfrm>
            <a:off x="2755322" y="2991355"/>
            <a:ext cx="203612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During</a:t>
            </a:r>
            <a:endParaRPr sz="1600">
              <a:latin typeface="Nunito Sans" pitchFamily="2" charset="77"/>
            </a:endParaRPr>
          </a:p>
        </p:txBody>
      </p:sp>
      <p:sp>
        <p:nvSpPr>
          <p:cNvPr id="415" name="If it isn’t available on-site, coffee runs take an average of 20 minutes daily per employee"/>
          <p:cNvSpPr txBox="1"/>
          <p:nvPr/>
        </p:nvSpPr>
        <p:spPr>
          <a:xfrm>
            <a:off x="5745726" y="2998328"/>
            <a:ext cx="2507860" cy="39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nSpc>
                <a:spcPct val="120000"/>
              </a:lnSpc>
              <a:defRPr sz="1100">
                <a:solidFill>
                  <a:srgbClr val="FFFFFF"/>
                </a:solidFill>
              </a:defRPr>
            </a:pPr>
            <a:r>
              <a:rPr lang="en-CA">
                <a:latin typeface="Nunito Sans" pitchFamily="2" charset="77"/>
              </a:rPr>
              <a:t>Send forms that need signing or attach information packets. </a:t>
            </a:r>
            <a:endParaRPr>
              <a:latin typeface="Nunito Sans" pitchFamily="2" charset="77"/>
            </a:endParaRPr>
          </a:p>
        </p:txBody>
      </p:sp>
      <p:grpSp>
        <p:nvGrpSpPr>
          <p:cNvPr id="8" name="Group 7">
            <a:extLst>
              <a:ext uri="{FF2B5EF4-FFF2-40B4-BE49-F238E27FC236}">
                <a16:creationId xmlns:a16="http://schemas.microsoft.com/office/drawing/2014/main" id="{8C613496-27E3-43DD-8E15-A3F7155E0066}"/>
              </a:ext>
            </a:extLst>
          </p:cNvPr>
          <p:cNvGrpSpPr/>
          <p:nvPr/>
        </p:nvGrpSpPr>
        <p:grpSpPr>
          <a:xfrm>
            <a:off x="5133754" y="4001986"/>
            <a:ext cx="191119" cy="377223"/>
            <a:chOff x="5368991" y="3843798"/>
            <a:chExt cx="191119" cy="377223"/>
          </a:xfrm>
        </p:grpSpPr>
        <p:sp>
          <p:nvSpPr>
            <p:cNvPr id="416" name="Rounded Rectangle"/>
            <p:cNvSpPr/>
            <p:nvPr/>
          </p:nvSpPr>
          <p:spPr>
            <a:xfrm rot="5400000">
              <a:off x="5349055" y="4009966"/>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7" name="Rounded Rectangle"/>
            <p:cNvSpPr/>
            <p:nvPr/>
          </p:nvSpPr>
          <p:spPr>
            <a:xfrm rot="5400000">
              <a:off x="5368991" y="3843799"/>
              <a:ext cx="191119" cy="191118"/>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8" name="85% Unengaged"/>
          <p:cNvSpPr txBox="1"/>
          <p:nvPr/>
        </p:nvSpPr>
        <p:spPr>
          <a:xfrm>
            <a:off x="2648370" y="4001986"/>
            <a:ext cx="2036123"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After</a:t>
            </a:r>
            <a:endParaRPr sz="1600">
              <a:latin typeface="Nunito Sans" pitchFamily="2" charset="77"/>
            </a:endParaRPr>
          </a:p>
        </p:txBody>
      </p:sp>
      <p:sp>
        <p:nvSpPr>
          <p:cNvPr id="419" name="85% of workers are unengaged at the office and need productivity-boosting tech (like Coofe) to get them going"/>
          <p:cNvSpPr txBox="1"/>
          <p:nvPr/>
        </p:nvSpPr>
        <p:spPr>
          <a:xfrm>
            <a:off x="5755555" y="3970638"/>
            <a:ext cx="2507861" cy="10071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ct val="120000"/>
              </a:lnSpc>
              <a:defRPr sz="1100">
                <a:solidFill>
                  <a:srgbClr val="FFFFFF"/>
                </a:solidFill>
              </a:defRPr>
            </a:lvl1pPr>
          </a:lstStyle>
          <a:p>
            <a:r>
              <a:rPr lang="en-CA">
                <a:latin typeface="Nunito Sans" pitchFamily="2" charset="77"/>
              </a:rPr>
              <a:t>Send wellness check-in messages every few days to see how the resident is doing, remind them of services offered if they need to return, send a survey to rate their discharge experience.</a:t>
            </a:r>
            <a:endParaRPr>
              <a:latin typeface="Nunito Sans" pitchFamily="2" charset="77"/>
            </a:endParaRPr>
          </a:p>
        </p:txBody>
      </p:sp>
      <p:sp>
        <p:nvSpPr>
          <p:cNvPr id="2" name="Massive productivity. Massive profits.">
            <a:extLst>
              <a:ext uri="{FF2B5EF4-FFF2-40B4-BE49-F238E27FC236}">
                <a16:creationId xmlns:a16="http://schemas.microsoft.com/office/drawing/2014/main" id="{C4C8F706-9E24-1AF9-0852-360ACD01C64D}"/>
              </a:ext>
            </a:extLst>
          </p:cNvPr>
          <p:cNvSpPr txBox="1"/>
          <p:nvPr/>
        </p:nvSpPr>
        <p:spPr>
          <a:xfrm>
            <a:off x="2412852" y="144097"/>
            <a:ext cx="7231199" cy="6155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sz="2400">
                <a:solidFill>
                  <a:srgbClr val="FFFFFF"/>
                </a:solidFill>
              </a:defRPr>
            </a:lvl1pPr>
          </a:lstStyle>
          <a:p>
            <a:r>
              <a:rPr lang="en-CA" sz="2000">
                <a:latin typeface="Nunito Sans" pitchFamily="2" charset="77"/>
              </a:rPr>
              <a:t>Operational Efficiencies</a:t>
            </a:r>
          </a:p>
          <a:p>
            <a:r>
              <a:rPr lang="en-CA" sz="2000">
                <a:latin typeface="Nunito Sans" pitchFamily="2" charset="77"/>
              </a:rPr>
              <a:t>Use Case </a:t>
            </a:r>
            <a:r>
              <a:rPr lang="en-CA" sz="2000">
                <a:solidFill>
                  <a:srgbClr val="ADC837"/>
                </a:solidFill>
                <a:latin typeface="Nunito Sans" pitchFamily="2" charset="77"/>
              </a:rPr>
              <a:t>|</a:t>
            </a:r>
            <a:r>
              <a:rPr lang="en-CA" sz="2000">
                <a:latin typeface="Nunito Sans" pitchFamily="2" charset="77"/>
              </a:rPr>
              <a:t> Discharge Planning </a:t>
            </a:r>
            <a:endParaRPr sz="2000">
              <a:latin typeface="Nunito Sans" pitchFamily="2" charset="77"/>
            </a:endParaRPr>
          </a:p>
        </p:txBody>
      </p:sp>
    </p:spTree>
    <p:extLst>
      <p:ext uri="{BB962C8B-B14F-4D97-AF65-F5344CB8AC3E}">
        <p14:creationId xmlns:p14="http://schemas.microsoft.com/office/powerpoint/2010/main" val="199820929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0657CF7-FABF-DC8E-E8F5-98384F19A371}"/>
              </a:ext>
            </a:extLst>
          </p:cNvPr>
          <p:cNvGrpSpPr/>
          <p:nvPr/>
        </p:nvGrpSpPr>
        <p:grpSpPr>
          <a:xfrm>
            <a:off x="5754201" y="1572721"/>
            <a:ext cx="191119" cy="377223"/>
            <a:chOff x="5439497" y="1067557"/>
            <a:chExt cx="191119" cy="377223"/>
          </a:xfrm>
        </p:grpSpPr>
        <p:sp>
          <p:nvSpPr>
            <p:cNvPr id="408" name="Rounded Rectangle"/>
            <p:cNvSpPr/>
            <p:nvPr/>
          </p:nvSpPr>
          <p:spPr>
            <a:xfrm rot="5400000">
              <a:off x="5419561" y="1233725"/>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09" name="Rounded Rectangle"/>
            <p:cNvSpPr/>
            <p:nvPr/>
          </p:nvSpPr>
          <p:spPr>
            <a:xfrm rot="5400000">
              <a:off x="5439497" y="1067558"/>
              <a:ext cx="191119" cy="191118"/>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0" name="400 Million Cups"/>
          <p:cNvSpPr txBox="1"/>
          <p:nvPr/>
        </p:nvSpPr>
        <p:spPr>
          <a:xfrm>
            <a:off x="3389395" y="1559417"/>
            <a:ext cx="203612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Before</a:t>
            </a:r>
            <a:endParaRPr sz="1600">
              <a:latin typeface="Nunito Sans" pitchFamily="2" charset="77"/>
            </a:endParaRPr>
          </a:p>
        </p:txBody>
      </p:sp>
      <p:sp>
        <p:nvSpPr>
          <p:cNvPr id="411" name="400 Million cups of coffee are consumed every day in the US alone"/>
          <p:cNvSpPr txBox="1"/>
          <p:nvPr/>
        </p:nvSpPr>
        <p:spPr>
          <a:xfrm>
            <a:off x="6271056" y="1486668"/>
            <a:ext cx="2507860" cy="804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ct val="120000"/>
              </a:lnSpc>
              <a:defRPr sz="1100">
                <a:solidFill>
                  <a:srgbClr val="FFFFFF"/>
                </a:solidFill>
              </a:defRPr>
            </a:lvl1pPr>
          </a:lstStyle>
          <a:p>
            <a:r>
              <a:rPr lang="en-CA">
                <a:latin typeface="Nunito Sans" pitchFamily="2" charset="77"/>
              </a:rPr>
              <a:t>Let your care community know you are aware of the emergency situation and what your emergency plan is. Set timelines and expectations.</a:t>
            </a:r>
            <a:endParaRPr>
              <a:latin typeface="Nunito Sans" pitchFamily="2" charset="77"/>
            </a:endParaRPr>
          </a:p>
        </p:txBody>
      </p:sp>
      <p:grpSp>
        <p:nvGrpSpPr>
          <p:cNvPr id="7" name="Group 6">
            <a:extLst>
              <a:ext uri="{FF2B5EF4-FFF2-40B4-BE49-F238E27FC236}">
                <a16:creationId xmlns:a16="http://schemas.microsoft.com/office/drawing/2014/main" id="{54A7B2D0-7CF9-FD90-E19D-A2318DCD41C1}"/>
              </a:ext>
            </a:extLst>
          </p:cNvPr>
          <p:cNvGrpSpPr/>
          <p:nvPr/>
        </p:nvGrpSpPr>
        <p:grpSpPr>
          <a:xfrm>
            <a:off x="5757418" y="2823486"/>
            <a:ext cx="191119" cy="377222"/>
            <a:chOff x="5981757" y="2837231"/>
            <a:chExt cx="191119" cy="377222"/>
          </a:xfrm>
        </p:grpSpPr>
        <p:sp>
          <p:nvSpPr>
            <p:cNvPr id="412" name="Rounded Rectangle"/>
            <p:cNvSpPr/>
            <p:nvPr/>
          </p:nvSpPr>
          <p:spPr>
            <a:xfrm rot="5400000">
              <a:off x="5961821" y="3003398"/>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3" name="Rounded Rectangle"/>
            <p:cNvSpPr/>
            <p:nvPr/>
          </p:nvSpPr>
          <p:spPr>
            <a:xfrm rot="5400000">
              <a:off x="5981757" y="2837231"/>
              <a:ext cx="191119" cy="191119"/>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4" name="20 Minutes Daily"/>
          <p:cNvSpPr txBox="1"/>
          <p:nvPr/>
        </p:nvSpPr>
        <p:spPr>
          <a:xfrm>
            <a:off x="3389395" y="2795934"/>
            <a:ext cx="203612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During</a:t>
            </a:r>
            <a:endParaRPr sz="1600">
              <a:latin typeface="Nunito Sans" pitchFamily="2" charset="77"/>
            </a:endParaRPr>
          </a:p>
        </p:txBody>
      </p:sp>
      <p:sp>
        <p:nvSpPr>
          <p:cNvPr id="415" name="If it isn’t available on-site, coffee runs take an average of 20 minutes daily per employee"/>
          <p:cNvSpPr txBox="1"/>
          <p:nvPr/>
        </p:nvSpPr>
        <p:spPr>
          <a:xfrm>
            <a:off x="6271056" y="2662021"/>
            <a:ext cx="2507860" cy="8463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r>
              <a:rPr lang="en-CA" sz="1100">
                <a:solidFill>
                  <a:schemeClr val="bg1"/>
                </a:solidFill>
                <a:latin typeface="Nunito Sans" pitchFamily="2" charset="77"/>
              </a:rPr>
              <a:t>Share essential care instructions, reminders, and updates on residents minimizing disruptions in healthcare delivery.</a:t>
            </a:r>
          </a:p>
          <a:p>
            <a:endParaRPr lang="en-CA" sz="1100">
              <a:solidFill>
                <a:schemeClr val="bg1"/>
              </a:solidFill>
              <a:latin typeface="Nunito Sans" pitchFamily="2" charset="77"/>
            </a:endParaRPr>
          </a:p>
        </p:txBody>
      </p:sp>
      <p:grpSp>
        <p:nvGrpSpPr>
          <p:cNvPr id="8" name="Group 7">
            <a:extLst>
              <a:ext uri="{FF2B5EF4-FFF2-40B4-BE49-F238E27FC236}">
                <a16:creationId xmlns:a16="http://schemas.microsoft.com/office/drawing/2014/main" id="{8C613496-27E3-43DD-8E15-A3F7155E0066}"/>
              </a:ext>
            </a:extLst>
          </p:cNvPr>
          <p:cNvGrpSpPr/>
          <p:nvPr/>
        </p:nvGrpSpPr>
        <p:grpSpPr>
          <a:xfrm>
            <a:off x="5747527" y="3979852"/>
            <a:ext cx="191119" cy="377223"/>
            <a:chOff x="5368991" y="3843798"/>
            <a:chExt cx="191119" cy="377223"/>
          </a:xfrm>
        </p:grpSpPr>
        <p:sp>
          <p:nvSpPr>
            <p:cNvPr id="416" name="Rounded Rectangle"/>
            <p:cNvSpPr/>
            <p:nvPr/>
          </p:nvSpPr>
          <p:spPr>
            <a:xfrm rot="5400000">
              <a:off x="5349055" y="4009966"/>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7" name="Rounded Rectangle"/>
            <p:cNvSpPr/>
            <p:nvPr/>
          </p:nvSpPr>
          <p:spPr>
            <a:xfrm rot="5400000">
              <a:off x="5368991" y="3843799"/>
              <a:ext cx="191119" cy="191118"/>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8" name="85% Unengaged"/>
          <p:cNvSpPr txBox="1"/>
          <p:nvPr/>
        </p:nvSpPr>
        <p:spPr>
          <a:xfrm>
            <a:off x="3215699" y="3955784"/>
            <a:ext cx="2036123"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After</a:t>
            </a:r>
            <a:endParaRPr sz="1600">
              <a:latin typeface="Nunito Sans" pitchFamily="2" charset="77"/>
            </a:endParaRPr>
          </a:p>
        </p:txBody>
      </p:sp>
      <p:sp>
        <p:nvSpPr>
          <p:cNvPr id="419" name="85% of workers are unengaged at the office and need productivity-boosting tech (like Coofe) to get them going"/>
          <p:cNvSpPr txBox="1"/>
          <p:nvPr/>
        </p:nvSpPr>
        <p:spPr>
          <a:xfrm>
            <a:off x="6217659" y="3955784"/>
            <a:ext cx="2507861" cy="804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ct val="120000"/>
              </a:lnSpc>
              <a:defRPr sz="1100">
                <a:solidFill>
                  <a:srgbClr val="FFFFFF"/>
                </a:solidFill>
              </a:defRPr>
            </a:lvl1pPr>
          </a:lstStyle>
          <a:p>
            <a:r>
              <a:rPr lang="en-CA">
                <a:latin typeface="Nunito Sans" pitchFamily="2" charset="77"/>
              </a:rPr>
              <a:t>Let your community know the emergency is over, that regular activities are resuming and thank them for their support.</a:t>
            </a:r>
            <a:endParaRPr>
              <a:latin typeface="Nunito Sans" pitchFamily="2" charset="77"/>
            </a:endParaRPr>
          </a:p>
        </p:txBody>
      </p:sp>
      <p:sp>
        <p:nvSpPr>
          <p:cNvPr id="2" name="Massive productivity. Massive profits.">
            <a:extLst>
              <a:ext uri="{FF2B5EF4-FFF2-40B4-BE49-F238E27FC236}">
                <a16:creationId xmlns:a16="http://schemas.microsoft.com/office/drawing/2014/main" id="{C4C8F706-9E24-1AF9-0852-360ACD01C64D}"/>
              </a:ext>
            </a:extLst>
          </p:cNvPr>
          <p:cNvSpPr txBox="1"/>
          <p:nvPr/>
        </p:nvSpPr>
        <p:spPr>
          <a:xfrm>
            <a:off x="2886738" y="294033"/>
            <a:ext cx="7231199" cy="61555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sz="2400">
                <a:solidFill>
                  <a:srgbClr val="FFFFFF"/>
                </a:solidFill>
              </a:defRPr>
            </a:lvl1pPr>
          </a:lstStyle>
          <a:p>
            <a:r>
              <a:rPr lang="en-CA" sz="2000">
                <a:latin typeface="Nunito Sans"/>
              </a:rPr>
              <a:t>Emergency Communications</a:t>
            </a:r>
            <a:endParaRPr lang="en-CA" sz="2000">
              <a:latin typeface="Nunito Sans" pitchFamily="2" charset="77"/>
            </a:endParaRPr>
          </a:p>
          <a:p>
            <a:r>
              <a:rPr lang="en-CA" sz="2000">
                <a:latin typeface="Nunito Sans" pitchFamily="2" charset="77"/>
              </a:rPr>
              <a:t>Use Case </a:t>
            </a:r>
            <a:r>
              <a:rPr lang="en-CA" sz="2000">
                <a:solidFill>
                  <a:srgbClr val="ADC837"/>
                </a:solidFill>
                <a:latin typeface="Nunito Sans" pitchFamily="2" charset="77"/>
              </a:rPr>
              <a:t>|</a:t>
            </a:r>
            <a:r>
              <a:rPr lang="en-CA" sz="2000">
                <a:latin typeface="Nunito Sans" pitchFamily="2" charset="77"/>
              </a:rPr>
              <a:t> Templated Messages</a:t>
            </a:r>
            <a:endParaRPr sz="2000">
              <a:latin typeface="Nunito Sans" pitchFamily="2" charset="77"/>
            </a:endParaRPr>
          </a:p>
        </p:txBody>
      </p:sp>
      <p:pic>
        <p:nvPicPr>
          <p:cNvPr id="3" name="Picture 2">
            <a:extLst>
              <a:ext uri="{FF2B5EF4-FFF2-40B4-BE49-F238E27FC236}">
                <a16:creationId xmlns:a16="http://schemas.microsoft.com/office/drawing/2014/main" id="{F54725E7-347E-6065-57C4-FEB1A57537AA}"/>
              </a:ext>
            </a:extLst>
          </p:cNvPr>
          <p:cNvPicPr>
            <a:picLocks noChangeAspect="1"/>
          </p:cNvPicPr>
          <p:nvPr/>
        </p:nvPicPr>
        <p:blipFill>
          <a:blip r:embed="rId3">
            <a:extLst>
              <a:ext uri="{28A0092B-C50C-407E-A947-70E740481C1C}">
                <a14:useLocalDpi xmlns:a14="http://schemas.microsoft.com/office/drawing/2010/main" val="0"/>
              </a:ext>
            </a:extLst>
          </a:blip>
          <a:srcRect t="13492" b="13492"/>
          <a:stretch/>
        </p:blipFill>
        <p:spPr>
          <a:xfrm>
            <a:off x="365084" y="507447"/>
            <a:ext cx="3214718" cy="1827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BBBFA4E8-A70A-AC0E-6F3A-09CB0FAFA974}"/>
              </a:ext>
            </a:extLst>
          </p:cNvPr>
          <p:cNvPicPr>
            <a:picLocks noChangeAspect="1"/>
          </p:cNvPicPr>
          <p:nvPr/>
        </p:nvPicPr>
        <p:blipFill>
          <a:blip r:embed="rId4">
            <a:extLst>
              <a:ext uri="{28A0092B-C50C-407E-A947-70E740481C1C}">
                <a14:useLocalDpi xmlns:a14="http://schemas.microsoft.com/office/drawing/2010/main" val="0"/>
              </a:ext>
            </a:extLst>
          </a:blip>
          <a:srcRect t="13026" b="13026"/>
          <a:stretch/>
        </p:blipFill>
        <p:spPr>
          <a:xfrm>
            <a:off x="365084" y="2794916"/>
            <a:ext cx="3214719" cy="1841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2767111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pic>
        <p:nvPicPr>
          <p:cNvPr id="279" name="image7.jpeg" descr="image7.jpeg"/>
          <p:cNvPicPr>
            <a:picLocks noChangeAspect="1"/>
          </p:cNvPicPr>
          <p:nvPr/>
        </p:nvPicPr>
        <p:blipFill>
          <a:blip r:embed="rId3">
            <a:alphaModFix amt="3210"/>
          </a:blip>
          <a:srcRect t="18207" b="8019"/>
          <a:stretch>
            <a:fillRect/>
          </a:stretch>
        </p:blipFill>
        <p:spPr>
          <a:xfrm>
            <a:off x="0" y="-1"/>
            <a:ext cx="9144000" cy="5143502"/>
          </a:xfrm>
          <a:prstGeom prst="rect">
            <a:avLst/>
          </a:prstGeom>
          <a:ln w="12700">
            <a:miter lim="400000"/>
          </a:ln>
        </p:spPr>
      </p:pic>
      <p:sp>
        <p:nvSpPr>
          <p:cNvPr id="280" name="Rectangle"/>
          <p:cNvSpPr/>
          <p:nvPr/>
        </p:nvSpPr>
        <p:spPr>
          <a:xfrm>
            <a:off x="0" y="0"/>
            <a:ext cx="9283148" cy="5143500"/>
          </a:xfrm>
          <a:prstGeom prst="rect">
            <a:avLst/>
          </a:prstGeom>
          <a:solidFill>
            <a:srgbClr val="414141"/>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281" name="Coofe, the magic coffee machine that brings delight to the modern workspace."/>
          <p:cNvSpPr txBox="1"/>
          <p:nvPr/>
        </p:nvSpPr>
        <p:spPr>
          <a:xfrm>
            <a:off x="5242270" y="1933114"/>
            <a:ext cx="3683070" cy="127727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ctr">
            <a:spAutoFit/>
          </a:bodyPr>
          <a:lstStyle>
            <a:lvl1pPr>
              <a:defRPr sz="1900">
                <a:solidFill>
                  <a:srgbClr val="FFFFFF"/>
                </a:solidFill>
              </a:defRPr>
            </a:lvl1pPr>
          </a:lstStyle>
          <a:p>
            <a:r>
              <a:rPr lang="en-CA" sz="1600">
                <a:latin typeface="Nunito Sans" pitchFamily="2" charset="77"/>
              </a:rPr>
              <a:t>Creating a future where healthcare teams can seamlessly communicate, collaborate and connect within their communities. </a:t>
            </a:r>
          </a:p>
          <a:p>
            <a:endParaRPr lang="en-CA" err="1"/>
          </a:p>
        </p:txBody>
      </p:sp>
      <p:sp>
        <p:nvSpPr>
          <p:cNvPr id="282" name="Rounded Rectangle"/>
          <p:cNvSpPr/>
          <p:nvPr/>
        </p:nvSpPr>
        <p:spPr>
          <a:xfrm rot="5400000">
            <a:off x="4244432" y="2452644"/>
            <a:ext cx="575664" cy="476214"/>
          </a:xfrm>
          <a:prstGeom prst="roundRect">
            <a:avLst>
              <a:gd name="adj" fmla="val 5334"/>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283" name="Rounded Rectangle"/>
          <p:cNvSpPr/>
          <p:nvPr/>
        </p:nvSpPr>
        <p:spPr>
          <a:xfrm rot="5400000">
            <a:off x="4294156" y="2026653"/>
            <a:ext cx="476214" cy="476214"/>
          </a:xfrm>
          <a:prstGeom prst="roundRect">
            <a:avLst>
              <a:gd name="adj" fmla="val 5334"/>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pic>
        <p:nvPicPr>
          <p:cNvPr id="3" name="Picture 2" descr="A green and white logo&#10;&#10;Description automatically generated">
            <a:extLst>
              <a:ext uri="{FF2B5EF4-FFF2-40B4-BE49-F238E27FC236}">
                <a16:creationId xmlns:a16="http://schemas.microsoft.com/office/drawing/2014/main" id="{CCB4C22B-5343-0318-31A6-AD2089C5B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420" y="2245824"/>
            <a:ext cx="2501072" cy="514086"/>
          </a:xfrm>
          <a:prstGeom prst="rect">
            <a:avLst/>
          </a:prstGeom>
        </p:spPr>
      </p:pic>
      <p:pic>
        <p:nvPicPr>
          <p:cNvPr id="5" name="Picture 4" descr="A black background with white and green polka dots&#10;&#10;Description automatically generated">
            <a:extLst>
              <a:ext uri="{FF2B5EF4-FFF2-40B4-BE49-F238E27FC236}">
                <a16:creationId xmlns:a16="http://schemas.microsoft.com/office/drawing/2014/main" id="{DF9BB0EA-504E-146D-073F-B4732B90FC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1512" y="4099892"/>
            <a:ext cx="1501636" cy="1501636"/>
          </a:xfrm>
          <a:prstGeom prst="rect">
            <a:avLst/>
          </a:prstGeom>
        </p:spPr>
      </p:pic>
      <p:pic>
        <p:nvPicPr>
          <p:cNvPr id="6" name="Picture 5" descr="A black background with white and green polka dots&#10;&#10;Description automatically generated">
            <a:extLst>
              <a:ext uri="{FF2B5EF4-FFF2-40B4-BE49-F238E27FC236}">
                <a16:creationId xmlns:a16="http://schemas.microsoft.com/office/drawing/2014/main" id="{D21451A6-E1EA-ABF6-6141-AC9A0CB79B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596373" y="4099892"/>
            <a:ext cx="1501636" cy="1501636"/>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0657CF7-FABF-DC8E-E8F5-98384F19A371}"/>
              </a:ext>
            </a:extLst>
          </p:cNvPr>
          <p:cNvGrpSpPr/>
          <p:nvPr/>
        </p:nvGrpSpPr>
        <p:grpSpPr>
          <a:xfrm>
            <a:off x="5754201" y="1521921"/>
            <a:ext cx="191119" cy="377223"/>
            <a:chOff x="5439497" y="1067557"/>
            <a:chExt cx="191119" cy="377223"/>
          </a:xfrm>
        </p:grpSpPr>
        <p:sp>
          <p:nvSpPr>
            <p:cNvPr id="408" name="Rounded Rectangle"/>
            <p:cNvSpPr/>
            <p:nvPr/>
          </p:nvSpPr>
          <p:spPr>
            <a:xfrm rot="5400000">
              <a:off x="5419561" y="1233725"/>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09" name="Rounded Rectangle"/>
            <p:cNvSpPr/>
            <p:nvPr/>
          </p:nvSpPr>
          <p:spPr>
            <a:xfrm rot="5400000">
              <a:off x="5439497" y="1067558"/>
              <a:ext cx="191119" cy="191118"/>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0" name="400 Million Cups"/>
          <p:cNvSpPr txBox="1"/>
          <p:nvPr/>
        </p:nvSpPr>
        <p:spPr>
          <a:xfrm>
            <a:off x="3389395" y="1508617"/>
            <a:ext cx="203612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Before</a:t>
            </a:r>
            <a:endParaRPr sz="1600">
              <a:latin typeface="Nunito Sans" pitchFamily="2" charset="77"/>
            </a:endParaRPr>
          </a:p>
        </p:txBody>
      </p:sp>
      <p:grpSp>
        <p:nvGrpSpPr>
          <p:cNvPr id="7" name="Group 6">
            <a:extLst>
              <a:ext uri="{FF2B5EF4-FFF2-40B4-BE49-F238E27FC236}">
                <a16:creationId xmlns:a16="http://schemas.microsoft.com/office/drawing/2014/main" id="{54A7B2D0-7CF9-FD90-E19D-A2318DCD41C1}"/>
              </a:ext>
            </a:extLst>
          </p:cNvPr>
          <p:cNvGrpSpPr/>
          <p:nvPr/>
        </p:nvGrpSpPr>
        <p:grpSpPr>
          <a:xfrm>
            <a:off x="5757418" y="2823486"/>
            <a:ext cx="191119" cy="377222"/>
            <a:chOff x="5981757" y="2837231"/>
            <a:chExt cx="191119" cy="377222"/>
          </a:xfrm>
        </p:grpSpPr>
        <p:sp>
          <p:nvSpPr>
            <p:cNvPr id="412" name="Rounded Rectangle"/>
            <p:cNvSpPr/>
            <p:nvPr/>
          </p:nvSpPr>
          <p:spPr>
            <a:xfrm rot="5400000">
              <a:off x="5961821" y="3003398"/>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3" name="Rounded Rectangle"/>
            <p:cNvSpPr/>
            <p:nvPr/>
          </p:nvSpPr>
          <p:spPr>
            <a:xfrm rot="5400000">
              <a:off x="5981757" y="2837231"/>
              <a:ext cx="191119" cy="191119"/>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4" name="20 Minutes Daily"/>
          <p:cNvSpPr txBox="1"/>
          <p:nvPr/>
        </p:nvSpPr>
        <p:spPr>
          <a:xfrm>
            <a:off x="3389395" y="2795934"/>
            <a:ext cx="2036122"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During</a:t>
            </a:r>
            <a:endParaRPr sz="1600">
              <a:latin typeface="Nunito Sans" pitchFamily="2" charset="77"/>
            </a:endParaRPr>
          </a:p>
        </p:txBody>
      </p:sp>
      <p:grpSp>
        <p:nvGrpSpPr>
          <p:cNvPr id="8" name="Group 7">
            <a:extLst>
              <a:ext uri="{FF2B5EF4-FFF2-40B4-BE49-F238E27FC236}">
                <a16:creationId xmlns:a16="http://schemas.microsoft.com/office/drawing/2014/main" id="{8C613496-27E3-43DD-8E15-A3F7155E0066}"/>
              </a:ext>
            </a:extLst>
          </p:cNvPr>
          <p:cNvGrpSpPr/>
          <p:nvPr/>
        </p:nvGrpSpPr>
        <p:grpSpPr>
          <a:xfrm>
            <a:off x="5747527" y="3979852"/>
            <a:ext cx="191119" cy="377223"/>
            <a:chOff x="5368991" y="3843798"/>
            <a:chExt cx="191119" cy="377223"/>
          </a:xfrm>
        </p:grpSpPr>
        <p:sp>
          <p:nvSpPr>
            <p:cNvPr id="416" name="Rounded Rectangle"/>
            <p:cNvSpPr/>
            <p:nvPr/>
          </p:nvSpPr>
          <p:spPr>
            <a:xfrm rot="5400000">
              <a:off x="5349055" y="4009966"/>
              <a:ext cx="230991" cy="191119"/>
            </a:xfrm>
            <a:prstGeom prst="roundRect">
              <a:avLst>
                <a:gd name="adj" fmla="val 13290"/>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417" name="Rounded Rectangle"/>
            <p:cNvSpPr/>
            <p:nvPr/>
          </p:nvSpPr>
          <p:spPr>
            <a:xfrm rot="5400000">
              <a:off x="5368991" y="3843799"/>
              <a:ext cx="191119" cy="191118"/>
            </a:xfrm>
            <a:prstGeom prst="roundRect">
              <a:avLst>
                <a:gd name="adj" fmla="val 13290"/>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grpSp>
      <p:sp>
        <p:nvSpPr>
          <p:cNvPr id="418" name="85% Unengaged"/>
          <p:cNvSpPr txBox="1"/>
          <p:nvPr/>
        </p:nvSpPr>
        <p:spPr>
          <a:xfrm>
            <a:off x="3215699" y="3955784"/>
            <a:ext cx="2036123" cy="24622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r">
              <a:defRPr sz="1500">
                <a:solidFill>
                  <a:srgbClr val="FFFFFF"/>
                </a:solidFill>
              </a:defRPr>
            </a:lvl1pPr>
          </a:lstStyle>
          <a:p>
            <a:r>
              <a:rPr lang="en-CA" sz="1600">
                <a:latin typeface="Nunito Sans" pitchFamily="2" charset="77"/>
              </a:rPr>
              <a:t>After</a:t>
            </a:r>
            <a:endParaRPr sz="1600">
              <a:latin typeface="Nunito Sans" pitchFamily="2" charset="77"/>
            </a:endParaRPr>
          </a:p>
        </p:txBody>
      </p:sp>
      <p:sp>
        <p:nvSpPr>
          <p:cNvPr id="2" name="Massive productivity. Massive profits.">
            <a:extLst>
              <a:ext uri="{FF2B5EF4-FFF2-40B4-BE49-F238E27FC236}">
                <a16:creationId xmlns:a16="http://schemas.microsoft.com/office/drawing/2014/main" id="{C4C8F706-9E24-1AF9-0852-360ACD01C64D}"/>
              </a:ext>
            </a:extLst>
          </p:cNvPr>
          <p:cNvSpPr txBox="1"/>
          <p:nvPr/>
        </p:nvSpPr>
        <p:spPr>
          <a:xfrm>
            <a:off x="2886738" y="294033"/>
            <a:ext cx="7231199"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2400">
                <a:solidFill>
                  <a:srgbClr val="FFFFFF"/>
                </a:solidFill>
              </a:defRPr>
            </a:lvl1pPr>
          </a:lstStyle>
          <a:p>
            <a:r>
              <a:rPr lang="en-CA" sz="2000">
                <a:latin typeface="Nunito Sans"/>
              </a:rPr>
              <a:t>Surveys and Polls</a:t>
            </a:r>
          </a:p>
          <a:p>
            <a:r>
              <a:rPr lang="en-CA" sz="2000">
                <a:latin typeface="Nunito Sans"/>
              </a:rPr>
              <a:t>Use Case </a:t>
            </a:r>
            <a:r>
              <a:rPr lang="en-CA" sz="2000">
                <a:solidFill>
                  <a:srgbClr val="ADC837"/>
                </a:solidFill>
                <a:latin typeface="Nunito Sans"/>
              </a:rPr>
              <a:t>|</a:t>
            </a:r>
            <a:r>
              <a:rPr lang="en-CA" sz="2000">
                <a:latin typeface="Nunito Sans"/>
              </a:rPr>
              <a:t> Vaccine Clinic</a:t>
            </a:r>
            <a:endParaRPr sz="2000">
              <a:latin typeface="Nunito Sans"/>
            </a:endParaRPr>
          </a:p>
        </p:txBody>
      </p:sp>
      <p:pic>
        <p:nvPicPr>
          <p:cNvPr id="5" name="image41.jpeg">
            <a:extLst>
              <a:ext uri="{FF2B5EF4-FFF2-40B4-BE49-F238E27FC236}">
                <a16:creationId xmlns:a16="http://schemas.microsoft.com/office/drawing/2014/main" id="{D0FD3B9E-9E5B-BA19-E946-E8AD58AB4094}"/>
              </a:ext>
            </a:extLst>
          </p:cNvPr>
          <p:cNvPicPr>
            <a:picLocks noChangeAspect="1"/>
          </p:cNvPicPr>
          <p:nvPr/>
        </p:nvPicPr>
        <p:blipFill>
          <a:blip r:embed="rId3">
            <a:extLst>
              <a:ext uri="{28A0092B-C50C-407E-A947-70E740481C1C}">
                <a14:useLocalDpi xmlns:a14="http://schemas.microsoft.com/office/drawing/2010/main" val="0"/>
              </a:ext>
            </a:extLst>
          </a:blip>
          <a:srcRect l="18587" r="18587"/>
          <a:stretch/>
        </p:blipFill>
        <p:spPr>
          <a:xfrm>
            <a:off x="-230716" y="190499"/>
            <a:ext cx="3333751" cy="4762502"/>
          </a:xfrm>
          <a:custGeom>
            <a:avLst/>
            <a:gdLst/>
            <a:ahLst/>
            <a:cxnLst>
              <a:cxn ang="0">
                <a:pos x="wd2" y="hd2"/>
              </a:cxn>
              <a:cxn ang="5400000">
                <a:pos x="wd2" y="hd2"/>
              </a:cxn>
              <a:cxn ang="10800000">
                <a:pos x="wd2" y="hd2"/>
              </a:cxn>
              <a:cxn ang="16200000">
                <a:pos x="wd2" y="hd2"/>
              </a:cxn>
            </a:cxnLst>
            <a:rect l="0" t="0" r="r" b="b"/>
            <a:pathLst>
              <a:path w="21600" h="21599" extrusionOk="0">
                <a:moveTo>
                  <a:pt x="378" y="0"/>
                </a:moveTo>
                <a:cubicBezTo>
                  <a:pt x="267" y="0"/>
                  <a:pt x="202" y="0"/>
                  <a:pt x="157" y="13"/>
                </a:cubicBezTo>
                <a:cubicBezTo>
                  <a:pt x="94" y="29"/>
                  <a:pt x="42" y="66"/>
                  <a:pt x="18" y="110"/>
                </a:cubicBezTo>
                <a:cubicBezTo>
                  <a:pt x="0" y="141"/>
                  <a:pt x="0" y="188"/>
                  <a:pt x="0" y="265"/>
                </a:cubicBezTo>
                <a:lnTo>
                  <a:pt x="0" y="21335"/>
                </a:lnTo>
                <a:cubicBezTo>
                  <a:pt x="0" y="21412"/>
                  <a:pt x="0" y="21459"/>
                  <a:pt x="18" y="21490"/>
                </a:cubicBezTo>
                <a:cubicBezTo>
                  <a:pt x="42" y="21534"/>
                  <a:pt x="94" y="21571"/>
                  <a:pt x="157" y="21587"/>
                </a:cubicBezTo>
                <a:cubicBezTo>
                  <a:pt x="202" y="21600"/>
                  <a:pt x="267" y="21600"/>
                  <a:pt x="378" y="21600"/>
                </a:cubicBezTo>
                <a:lnTo>
                  <a:pt x="21222" y="21600"/>
                </a:lnTo>
                <a:cubicBezTo>
                  <a:pt x="21333" y="21600"/>
                  <a:pt x="21398" y="21600"/>
                  <a:pt x="21443" y="21587"/>
                </a:cubicBezTo>
                <a:cubicBezTo>
                  <a:pt x="21506" y="21571"/>
                  <a:pt x="21558" y="21534"/>
                  <a:pt x="21582" y="21490"/>
                </a:cubicBezTo>
                <a:cubicBezTo>
                  <a:pt x="21600" y="21459"/>
                  <a:pt x="21600" y="21412"/>
                  <a:pt x="21600" y="21335"/>
                </a:cubicBezTo>
                <a:lnTo>
                  <a:pt x="21600" y="265"/>
                </a:lnTo>
                <a:cubicBezTo>
                  <a:pt x="21600" y="188"/>
                  <a:pt x="21600" y="141"/>
                  <a:pt x="21582" y="110"/>
                </a:cubicBezTo>
                <a:cubicBezTo>
                  <a:pt x="21558" y="66"/>
                  <a:pt x="21506" y="29"/>
                  <a:pt x="21443" y="13"/>
                </a:cubicBezTo>
                <a:cubicBezTo>
                  <a:pt x="21398" y="0"/>
                  <a:pt x="21333" y="0"/>
                  <a:pt x="21222" y="0"/>
                </a:cubicBezTo>
                <a:lnTo>
                  <a:pt x="378" y="0"/>
                </a:lnTo>
                <a:close/>
              </a:path>
            </a:pathLst>
          </a:custGeom>
          <a:ln w="12700">
            <a:miter lim="400000"/>
          </a:ln>
        </p:spPr>
      </p:pic>
      <p:sp>
        <p:nvSpPr>
          <p:cNvPr id="9" name="400 Million cups of coffee are consumed every day in the US alone">
            <a:extLst>
              <a:ext uri="{FF2B5EF4-FFF2-40B4-BE49-F238E27FC236}">
                <a16:creationId xmlns:a16="http://schemas.microsoft.com/office/drawing/2014/main" id="{60129954-35F1-1763-D650-B1F23A5ED8BC}"/>
              </a:ext>
            </a:extLst>
          </p:cNvPr>
          <p:cNvSpPr txBox="1"/>
          <p:nvPr/>
        </p:nvSpPr>
        <p:spPr>
          <a:xfrm>
            <a:off x="6206405" y="1451363"/>
            <a:ext cx="2507860" cy="1210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ct val="120000"/>
              </a:lnSpc>
              <a:defRPr sz="1100">
                <a:solidFill>
                  <a:srgbClr val="FFFFFF"/>
                </a:solidFill>
              </a:defRPr>
            </a:lvl1pPr>
          </a:lstStyle>
          <a:p>
            <a:r>
              <a:rPr lang="en-CA">
                <a:latin typeface="Nunito Sans" pitchFamily="2" charset="77"/>
              </a:rPr>
              <a:t>Send a message in advance of any vaccination clinics. Include a multiple-choice question asking if the resident would like to receive the vaccine on the clinic date.</a:t>
            </a:r>
          </a:p>
          <a:p>
            <a:endParaRPr lang="en-CA">
              <a:latin typeface="Nunito Sans" pitchFamily="2" charset="77"/>
            </a:endParaRPr>
          </a:p>
        </p:txBody>
      </p:sp>
      <p:sp>
        <p:nvSpPr>
          <p:cNvPr id="10" name="If it isn’t available on-site, coffee runs take an average of 20 minutes daily per employee">
            <a:extLst>
              <a:ext uri="{FF2B5EF4-FFF2-40B4-BE49-F238E27FC236}">
                <a16:creationId xmlns:a16="http://schemas.microsoft.com/office/drawing/2014/main" id="{F9DEEC89-E5A9-6CEB-F931-6F22A0F8121F}"/>
              </a:ext>
            </a:extLst>
          </p:cNvPr>
          <p:cNvSpPr txBox="1"/>
          <p:nvPr/>
        </p:nvSpPr>
        <p:spPr>
          <a:xfrm>
            <a:off x="6206405" y="2746658"/>
            <a:ext cx="2507860" cy="677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r>
              <a:rPr lang="en-CA" sz="1100">
                <a:solidFill>
                  <a:schemeClr val="bg1"/>
                </a:solidFill>
                <a:latin typeface="Nunito Sans" pitchFamily="2" charset="77"/>
              </a:rPr>
              <a:t>For “Yes” responses, send any consent and registration forms required.</a:t>
            </a:r>
          </a:p>
          <a:p>
            <a:r>
              <a:rPr lang="en-CA" sz="1100">
                <a:solidFill>
                  <a:schemeClr val="bg1"/>
                </a:solidFill>
                <a:latin typeface="Nunito Sans" pitchFamily="2" charset="77"/>
              </a:rPr>
              <a:t>For “No” responses, let them know of any future clinics they can participate in.  </a:t>
            </a:r>
          </a:p>
        </p:txBody>
      </p:sp>
      <p:sp>
        <p:nvSpPr>
          <p:cNvPr id="11" name="85% of workers are unengaged at the office and need productivity-boosting tech (like Coofe) to get them going">
            <a:extLst>
              <a:ext uri="{FF2B5EF4-FFF2-40B4-BE49-F238E27FC236}">
                <a16:creationId xmlns:a16="http://schemas.microsoft.com/office/drawing/2014/main" id="{E30D7D27-1DD0-74FD-5980-1E19EA48A337}"/>
              </a:ext>
            </a:extLst>
          </p:cNvPr>
          <p:cNvSpPr txBox="1"/>
          <p:nvPr/>
        </p:nvSpPr>
        <p:spPr>
          <a:xfrm>
            <a:off x="6206405" y="3902970"/>
            <a:ext cx="2507861" cy="804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nSpc>
                <a:spcPct val="120000"/>
              </a:lnSpc>
              <a:defRPr sz="1100">
                <a:solidFill>
                  <a:srgbClr val="FFFFFF"/>
                </a:solidFill>
              </a:defRPr>
            </a:lvl1pPr>
          </a:lstStyle>
          <a:p>
            <a:r>
              <a:rPr lang="en-CA">
                <a:latin typeface="Nunito Sans" pitchFamily="2" charset="77"/>
              </a:rPr>
              <a:t>Post-clinic, send a poll asking residents and their families to rate their experience at the clinic. Use results to make adjustments or improvements.</a:t>
            </a:r>
            <a:endParaRPr>
              <a:latin typeface="Nunito Sans" pitchFamily="2" charset="77"/>
            </a:endParaRPr>
          </a:p>
        </p:txBody>
      </p:sp>
    </p:spTree>
    <p:extLst>
      <p:ext uri="{BB962C8B-B14F-4D97-AF65-F5344CB8AC3E}">
        <p14:creationId xmlns:p14="http://schemas.microsoft.com/office/powerpoint/2010/main" val="419595690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F2226"/>
        </a:solidFill>
        <a:effectLst/>
      </p:bgPr>
    </p:bg>
    <p:spTree>
      <p:nvGrpSpPr>
        <p:cNvPr id="1" name=""/>
        <p:cNvGrpSpPr/>
        <p:nvPr/>
      </p:nvGrpSpPr>
      <p:grpSpPr>
        <a:xfrm>
          <a:off x="0" y="0"/>
          <a:ext cx="0" cy="0"/>
          <a:chOff x="0" y="0"/>
          <a:chExt cx="0" cy="0"/>
        </a:xfrm>
      </p:grpSpPr>
      <p:pic>
        <p:nvPicPr>
          <p:cNvPr id="716" name="image44 copy.jpg"/>
          <p:cNvPicPr>
            <a:picLocks noChangeAspect="1"/>
          </p:cNvPicPr>
          <p:nvPr/>
        </p:nvPicPr>
        <p:blipFill>
          <a:blip r:embed="rId3">
            <a:alphaModFix amt="35000"/>
            <a:extLst>
              <a:ext uri="{28A0092B-C50C-407E-A947-70E740481C1C}">
                <a14:useLocalDpi xmlns:a14="http://schemas.microsoft.com/office/drawing/2010/main" val="0"/>
              </a:ext>
            </a:extLst>
          </a:blip>
          <a:srcRect t="20096" b="20096"/>
          <a:stretch/>
        </p:blipFill>
        <p:spPr>
          <a:xfrm>
            <a:off x="-1" y="0"/>
            <a:ext cx="9143999" cy="3650412"/>
          </a:xfrm>
          <a:prstGeom prst="rect">
            <a:avLst/>
          </a:prstGeom>
          <a:ln w="12700">
            <a:miter lim="400000"/>
          </a:ln>
        </p:spPr>
      </p:pic>
      <p:sp>
        <p:nvSpPr>
          <p:cNvPr id="717" name="Rectangle"/>
          <p:cNvSpPr/>
          <p:nvPr/>
        </p:nvSpPr>
        <p:spPr>
          <a:xfrm>
            <a:off x="0" y="3558909"/>
            <a:ext cx="9144000" cy="1584601"/>
          </a:xfrm>
          <a:prstGeom prst="rect">
            <a:avLst/>
          </a:prstGeom>
          <a:solidFill>
            <a:srgbClr val="414141"/>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718" name="Invest in the future of coffee."/>
          <p:cNvSpPr txBox="1"/>
          <p:nvPr/>
        </p:nvSpPr>
        <p:spPr>
          <a:xfrm>
            <a:off x="612310" y="1838533"/>
            <a:ext cx="7871702" cy="69249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sz="4500">
                <a:solidFill>
                  <a:srgbClr val="FFFFFF"/>
                </a:solidFill>
              </a:defRPr>
            </a:lvl1pPr>
          </a:lstStyle>
          <a:p>
            <a:r>
              <a:rPr lang="en-CA"/>
              <a:t>Live Demo</a:t>
            </a:r>
            <a:endParaRPr/>
          </a:p>
        </p:txBody>
      </p:sp>
      <p:sp>
        <p:nvSpPr>
          <p:cNvPr id="719" name="Rounded Rectangle"/>
          <p:cNvSpPr/>
          <p:nvPr/>
        </p:nvSpPr>
        <p:spPr>
          <a:xfrm>
            <a:off x="4472328" y="3315730"/>
            <a:ext cx="575664" cy="476214"/>
          </a:xfrm>
          <a:prstGeom prst="roundRect">
            <a:avLst>
              <a:gd name="adj" fmla="val 5334"/>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720" name="Rounded Rectangle"/>
          <p:cNvSpPr/>
          <p:nvPr/>
        </p:nvSpPr>
        <p:spPr>
          <a:xfrm>
            <a:off x="4096063" y="3315730"/>
            <a:ext cx="476214" cy="476214"/>
          </a:xfrm>
          <a:prstGeom prst="roundRect">
            <a:avLst>
              <a:gd name="adj" fmla="val 5334"/>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pic>
        <p:nvPicPr>
          <p:cNvPr id="307" name="image5 copy.jpg"/>
          <p:cNvPicPr>
            <a:picLocks noChangeAspect="1"/>
          </p:cNvPicPr>
          <p:nvPr/>
        </p:nvPicPr>
        <p:blipFill>
          <a:blip r:embed="rId3">
            <a:extLst>
              <a:ext uri="{28A0092B-C50C-407E-A947-70E740481C1C}">
                <a14:useLocalDpi xmlns:a14="http://schemas.microsoft.com/office/drawing/2010/main" val="0"/>
              </a:ext>
            </a:extLst>
          </a:blip>
          <a:srcRect l="16583" r="16583"/>
          <a:stretch/>
        </p:blipFill>
        <p:spPr>
          <a:xfrm>
            <a:off x="4223642" y="1909763"/>
            <a:ext cx="2447926" cy="2447926"/>
          </a:xfrm>
          <a:custGeom>
            <a:avLst/>
            <a:gdLst/>
            <a:ahLst/>
            <a:cxnLst>
              <a:cxn ang="0">
                <a:pos x="wd2" y="hd2"/>
              </a:cxn>
              <a:cxn ang="5400000">
                <a:pos x="wd2" y="hd2"/>
              </a:cxn>
              <a:cxn ang="10800000">
                <a:pos x="wd2" y="hd2"/>
              </a:cxn>
              <a:cxn ang="16200000">
                <a:pos x="wd2" y="hd2"/>
              </a:cxn>
            </a:cxnLst>
            <a:rect l="0" t="0" r="r" b="b"/>
            <a:pathLst>
              <a:path w="21599" h="21599" extrusionOk="0">
                <a:moveTo>
                  <a:pt x="515" y="0"/>
                </a:moveTo>
                <a:cubicBezTo>
                  <a:pt x="364" y="0"/>
                  <a:pt x="274" y="0"/>
                  <a:pt x="214" y="25"/>
                </a:cubicBezTo>
                <a:cubicBezTo>
                  <a:pt x="127" y="57"/>
                  <a:pt x="57" y="127"/>
                  <a:pt x="25" y="214"/>
                </a:cubicBezTo>
                <a:cubicBezTo>
                  <a:pt x="0" y="274"/>
                  <a:pt x="0" y="364"/>
                  <a:pt x="0" y="515"/>
                </a:cubicBezTo>
                <a:lnTo>
                  <a:pt x="0" y="21085"/>
                </a:lnTo>
                <a:cubicBezTo>
                  <a:pt x="0" y="21236"/>
                  <a:pt x="0" y="21326"/>
                  <a:pt x="25" y="21386"/>
                </a:cubicBezTo>
                <a:cubicBezTo>
                  <a:pt x="57" y="21473"/>
                  <a:pt x="127" y="21543"/>
                  <a:pt x="214" y="21575"/>
                </a:cubicBezTo>
                <a:cubicBezTo>
                  <a:pt x="274" y="21600"/>
                  <a:pt x="364" y="21600"/>
                  <a:pt x="515" y="21600"/>
                </a:cubicBezTo>
                <a:lnTo>
                  <a:pt x="21085" y="21600"/>
                </a:lnTo>
                <a:cubicBezTo>
                  <a:pt x="21236" y="21600"/>
                  <a:pt x="21326" y="21600"/>
                  <a:pt x="21386" y="21575"/>
                </a:cubicBezTo>
                <a:cubicBezTo>
                  <a:pt x="21473" y="21543"/>
                  <a:pt x="21543" y="21473"/>
                  <a:pt x="21575" y="21386"/>
                </a:cubicBezTo>
                <a:cubicBezTo>
                  <a:pt x="21600" y="21326"/>
                  <a:pt x="21600" y="21236"/>
                  <a:pt x="21600" y="21085"/>
                </a:cubicBezTo>
                <a:lnTo>
                  <a:pt x="21600" y="515"/>
                </a:lnTo>
                <a:cubicBezTo>
                  <a:pt x="21600" y="364"/>
                  <a:pt x="21600" y="274"/>
                  <a:pt x="21575" y="214"/>
                </a:cubicBezTo>
                <a:cubicBezTo>
                  <a:pt x="21543" y="127"/>
                  <a:pt x="21473" y="57"/>
                  <a:pt x="21386" y="25"/>
                </a:cubicBezTo>
                <a:cubicBezTo>
                  <a:pt x="21326" y="0"/>
                  <a:pt x="21236" y="0"/>
                  <a:pt x="21085" y="0"/>
                </a:cubicBezTo>
                <a:lnTo>
                  <a:pt x="515" y="0"/>
                </a:lnTo>
                <a:close/>
              </a:path>
            </a:pathLst>
          </a:custGeom>
          <a:ln w="12700">
            <a:miter lim="400000"/>
          </a:ln>
        </p:spPr>
      </p:pic>
      <p:pic>
        <p:nvPicPr>
          <p:cNvPr id="308" name="image2-2 copy.jpg"/>
          <p:cNvPicPr>
            <a:picLocks noChangeAspect="1"/>
          </p:cNvPicPr>
          <p:nvPr/>
        </p:nvPicPr>
        <p:blipFill>
          <a:blip r:embed="rId4">
            <a:alphaModFix amt="35000"/>
            <a:extLst>
              <a:ext uri="{28A0092B-C50C-407E-A947-70E740481C1C}">
                <a14:useLocalDpi xmlns:a14="http://schemas.microsoft.com/office/drawing/2010/main" val="0"/>
              </a:ext>
            </a:extLst>
          </a:blip>
          <a:srcRect t="16583" b="16583"/>
          <a:stretch/>
        </p:blipFill>
        <p:spPr>
          <a:xfrm>
            <a:off x="4223642" y="-642937"/>
            <a:ext cx="2447926" cy="2447926"/>
          </a:xfrm>
          <a:custGeom>
            <a:avLst/>
            <a:gdLst/>
            <a:ahLst/>
            <a:cxnLst>
              <a:cxn ang="0">
                <a:pos x="wd2" y="hd2"/>
              </a:cxn>
              <a:cxn ang="5400000">
                <a:pos x="wd2" y="hd2"/>
              </a:cxn>
              <a:cxn ang="10800000">
                <a:pos x="wd2" y="hd2"/>
              </a:cxn>
              <a:cxn ang="16200000">
                <a:pos x="wd2" y="hd2"/>
              </a:cxn>
            </a:cxnLst>
            <a:rect l="0" t="0" r="r" b="b"/>
            <a:pathLst>
              <a:path w="21599" h="21599" extrusionOk="0">
                <a:moveTo>
                  <a:pt x="515" y="0"/>
                </a:moveTo>
                <a:cubicBezTo>
                  <a:pt x="364" y="0"/>
                  <a:pt x="274" y="0"/>
                  <a:pt x="214" y="25"/>
                </a:cubicBezTo>
                <a:cubicBezTo>
                  <a:pt x="127" y="57"/>
                  <a:pt x="57" y="127"/>
                  <a:pt x="25" y="214"/>
                </a:cubicBezTo>
                <a:cubicBezTo>
                  <a:pt x="0" y="274"/>
                  <a:pt x="0" y="364"/>
                  <a:pt x="0" y="515"/>
                </a:cubicBezTo>
                <a:lnTo>
                  <a:pt x="0" y="21085"/>
                </a:lnTo>
                <a:cubicBezTo>
                  <a:pt x="0" y="21236"/>
                  <a:pt x="0" y="21326"/>
                  <a:pt x="25" y="21386"/>
                </a:cubicBezTo>
                <a:cubicBezTo>
                  <a:pt x="57" y="21473"/>
                  <a:pt x="127" y="21543"/>
                  <a:pt x="214" y="21575"/>
                </a:cubicBezTo>
                <a:cubicBezTo>
                  <a:pt x="274" y="21600"/>
                  <a:pt x="364" y="21600"/>
                  <a:pt x="515" y="21600"/>
                </a:cubicBezTo>
                <a:lnTo>
                  <a:pt x="21085" y="21600"/>
                </a:lnTo>
                <a:cubicBezTo>
                  <a:pt x="21236" y="21600"/>
                  <a:pt x="21326" y="21600"/>
                  <a:pt x="21386" y="21575"/>
                </a:cubicBezTo>
                <a:cubicBezTo>
                  <a:pt x="21473" y="21543"/>
                  <a:pt x="21543" y="21473"/>
                  <a:pt x="21575" y="21386"/>
                </a:cubicBezTo>
                <a:cubicBezTo>
                  <a:pt x="21600" y="21326"/>
                  <a:pt x="21600" y="21236"/>
                  <a:pt x="21600" y="21085"/>
                </a:cubicBezTo>
                <a:lnTo>
                  <a:pt x="21600" y="515"/>
                </a:lnTo>
                <a:cubicBezTo>
                  <a:pt x="21600" y="364"/>
                  <a:pt x="21600" y="274"/>
                  <a:pt x="21575" y="214"/>
                </a:cubicBezTo>
                <a:cubicBezTo>
                  <a:pt x="21543" y="127"/>
                  <a:pt x="21473" y="57"/>
                  <a:pt x="21386" y="25"/>
                </a:cubicBezTo>
                <a:cubicBezTo>
                  <a:pt x="21326" y="0"/>
                  <a:pt x="21236" y="0"/>
                  <a:pt x="21085" y="0"/>
                </a:cubicBezTo>
                <a:lnTo>
                  <a:pt x="515" y="0"/>
                </a:lnTo>
                <a:close/>
              </a:path>
            </a:pathLst>
          </a:custGeom>
          <a:ln w="12700">
            <a:miter lim="400000"/>
          </a:ln>
        </p:spPr>
      </p:pic>
      <p:pic>
        <p:nvPicPr>
          <p:cNvPr id="309" name="image4.jpeg"/>
          <p:cNvPicPr>
            <a:picLocks noChangeAspect="1"/>
          </p:cNvPicPr>
          <p:nvPr/>
        </p:nvPicPr>
        <p:blipFill>
          <a:blip r:embed="rId5">
            <a:extLst>
              <a:ext uri="{28A0092B-C50C-407E-A947-70E740481C1C}">
                <a14:useLocalDpi xmlns:a14="http://schemas.microsoft.com/office/drawing/2010/main" val="0"/>
              </a:ext>
            </a:extLst>
          </a:blip>
          <a:srcRect l="12505" r="12505"/>
          <a:stretch/>
        </p:blipFill>
        <p:spPr>
          <a:xfrm>
            <a:off x="4223642" y="4462462"/>
            <a:ext cx="2447926" cy="2174876"/>
          </a:xfrm>
          <a:custGeom>
            <a:avLst/>
            <a:gdLst/>
            <a:ahLst/>
            <a:cxnLst>
              <a:cxn ang="0">
                <a:pos x="wd2" y="hd2"/>
              </a:cxn>
              <a:cxn ang="5400000">
                <a:pos x="wd2" y="hd2"/>
              </a:cxn>
              <a:cxn ang="10800000">
                <a:pos x="wd2" y="hd2"/>
              </a:cxn>
              <a:cxn ang="16200000">
                <a:pos x="wd2" y="hd2"/>
              </a:cxn>
            </a:cxnLst>
            <a:rect l="0" t="0" r="r" b="b"/>
            <a:pathLst>
              <a:path w="21599" h="21600" extrusionOk="0">
                <a:moveTo>
                  <a:pt x="515" y="0"/>
                </a:moveTo>
                <a:cubicBezTo>
                  <a:pt x="364" y="0"/>
                  <a:pt x="274" y="0"/>
                  <a:pt x="214" y="28"/>
                </a:cubicBezTo>
                <a:cubicBezTo>
                  <a:pt x="127" y="64"/>
                  <a:pt x="57" y="143"/>
                  <a:pt x="25" y="241"/>
                </a:cubicBezTo>
                <a:cubicBezTo>
                  <a:pt x="0" y="309"/>
                  <a:pt x="0" y="410"/>
                  <a:pt x="0" y="580"/>
                </a:cubicBezTo>
                <a:lnTo>
                  <a:pt x="0" y="21600"/>
                </a:lnTo>
                <a:lnTo>
                  <a:pt x="21600" y="21600"/>
                </a:lnTo>
                <a:lnTo>
                  <a:pt x="21600" y="580"/>
                </a:lnTo>
                <a:cubicBezTo>
                  <a:pt x="21600" y="410"/>
                  <a:pt x="21600" y="309"/>
                  <a:pt x="21575" y="241"/>
                </a:cubicBezTo>
                <a:cubicBezTo>
                  <a:pt x="21543" y="143"/>
                  <a:pt x="21473" y="64"/>
                  <a:pt x="21386" y="28"/>
                </a:cubicBezTo>
                <a:cubicBezTo>
                  <a:pt x="21326" y="0"/>
                  <a:pt x="21236" y="0"/>
                  <a:pt x="21085" y="0"/>
                </a:cubicBezTo>
                <a:lnTo>
                  <a:pt x="515" y="0"/>
                </a:lnTo>
                <a:close/>
              </a:path>
            </a:pathLst>
          </a:custGeom>
          <a:ln w="12700">
            <a:miter lim="400000"/>
          </a:ln>
        </p:spPr>
      </p:pic>
      <p:pic>
        <p:nvPicPr>
          <p:cNvPr id="310" name="image1 copy.jpg"/>
          <p:cNvPicPr>
            <a:picLocks noChangeAspect="1"/>
          </p:cNvPicPr>
          <p:nvPr/>
        </p:nvPicPr>
        <p:blipFill>
          <a:blip r:embed="rId6">
            <a:extLst>
              <a:ext uri="{28A0092B-C50C-407E-A947-70E740481C1C}">
                <a14:useLocalDpi xmlns:a14="http://schemas.microsoft.com/office/drawing/2010/main" val="0"/>
              </a:ext>
            </a:extLst>
          </a:blip>
          <a:srcRect l="16658" r="16658"/>
          <a:stretch/>
        </p:blipFill>
        <p:spPr>
          <a:xfrm>
            <a:off x="6777219" y="689241"/>
            <a:ext cx="2445545" cy="2447926"/>
          </a:xfrm>
          <a:custGeom>
            <a:avLst/>
            <a:gdLst/>
            <a:ahLst/>
            <a:cxnLst>
              <a:cxn ang="0">
                <a:pos x="wd2" y="hd2"/>
              </a:cxn>
              <a:cxn ang="5400000">
                <a:pos x="wd2" y="hd2"/>
              </a:cxn>
              <a:cxn ang="10800000">
                <a:pos x="wd2" y="hd2"/>
              </a:cxn>
              <a:cxn ang="16200000">
                <a:pos x="wd2" y="hd2"/>
              </a:cxn>
            </a:cxnLst>
            <a:rect l="0" t="0" r="r" b="b"/>
            <a:pathLst>
              <a:path w="21600" h="21599" extrusionOk="0">
                <a:moveTo>
                  <a:pt x="516" y="0"/>
                </a:moveTo>
                <a:cubicBezTo>
                  <a:pt x="365" y="0"/>
                  <a:pt x="275" y="0"/>
                  <a:pt x="214" y="25"/>
                </a:cubicBezTo>
                <a:cubicBezTo>
                  <a:pt x="127" y="57"/>
                  <a:pt x="57" y="127"/>
                  <a:pt x="25" y="214"/>
                </a:cubicBezTo>
                <a:cubicBezTo>
                  <a:pt x="0" y="274"/>
                  <a:pt x="0" y="364"/>
                  <a:pt x="0" y="515"/>
                </a:cubicBezTo>
                <a:lnTo>
                  <a:pt x="0" y="21085"/>
                </a:lnTo>
                <a:cubicBezTo>
                  <a:pt x="0" y="21236"/>
                  <a:pt x="0" y="21326"/>
                  <a:pt x="25" y="21386"/>
                </a:cubicBezTo>
                <a:cubicBezTo>
                  <a:pt x="57" y="21473"/>
                  <a:pt x="127" y="21543"/>
                  <a:pt x="214" y="21575"/>
                </a:cubicBezTo>
                <a:cubicBezTo>
                  <a:pt x="275" y="21600"/>
                  <a:pt x="365" y="21600"/>
                  <a:pt x="516" y="21600"/>
                </a:cubicBezTo>
                <a:lnTo>
                  <a:pt x="21106" y="21600"/>
                </a:lnTo>
                <a:cubicBezTo>
                  <a:pt x="21257" y="21600"/>
                  <a:pt x="21346" y="21600"/>
                  <a:pt x="21407" y="21575"/>
                </a:cubicBezTo>
                <a:cubicBezTo>
                  <a:pt x="21494" y="21543"/>
                  <a:pt x="21564" y="21473"/>
                  <a:pt x="21596" y="21386"/>
                </a:cubicBezTo>
                <a:cubicBezTo>
                  <a:pt x="21599" y="21379"/>
                  <a:pt x="21598" y="21366"/>
                  <a:pt x="21600" y="21358"/>
                </a:cubicBezTo>
                <a:lnTo>
                  <a:pt x="21600" y="242"/>
                </a:lnTo>
                <a:cubicBezTo>
                  <a:pt x="21598" y="234"/>
                  <a:pt x="21599" y="221"/>
                  <a:pt x="21596" y="214"/>
                </a:cubicBezTo>
                <a:cubicBezTo>
                  <a:pt x="21564" y="127"/>
                  <a:pt x="21494" y="57"/>
                  <a:pt x="21407" y="25"/>
                </a:cubicBezTo>
                <a:cubicBezTo>
                  <a:pt x="21346" y="0"/>
                  <a:pt x="21257" y="0"/>
                  <a:pt x="21106" y="0"/>
                </a:cubicBezTo>
                <a:lnTo>
                  <a:pt x="516" y="0"/>
                </a:lnTo>
                <a:close/>
              </a:path>
            </a:pathLst>
          </a:custGeom>
          <a:ln w="12700">
            <a:miter lim="400000"/>
          </a:ln>
        </p:spPr>
      </p:pic>
      <p:pic>
        <p:nvPicPr>
          <p:cNvPr id="311" name="image9.jpeg"/>
          <p:cNvPicPr>
            <a:picLocks noChangeAspect="1"/>
          </p:cNvPicPr>
          <p:nvPr/>
        </p:nvPicPr>
        <p:blipFill>
          <a:blip r:embed="rId7">
            <a:alphaModFix amt="35000"/>
            <a:extLst>
              <a:ext uri="{28A0092B-C50C-407E-A947-70E740481C1C}">
                <a14:useLocalDpi xmlns:a14="http://schemas.microsoft.com/office/drawing/2010/main" val="0"/>
              </a:ext>
            </a:extLst>
          </a:blip>
          <a:srcRect l="16646" r="16646"/>
          <a:stretch/>
        </p:blipFill>
        <p:spPr>
          <a:xfrm>
            <a:off x="6777219" y="-1863459"/>
            <a:ext cx="2447926" cy="2447926"/>
          </a:xfrm>
          <a:custGeom>
            <a:avLst/>
            <a:gdLst/>
            <a:ahLst/>
            <a:cxnLst>
              <a:cxn ang="0">
                <a:pos x="wd2" y="hd2"/>
              </a:cxn>
              <a:cxn ang="5400000">
                <a:pos x="wd2" y="hd2"/>
              </a:cxn>
              <a:cxn ang="10800000">
                <a:pos x="wd2" y="hd2"/>
              </a:cxn>
              <a:cxn ang="16200000">
                <a:pos x="wd2" y="hd2"/>
              </a:cxn>
            </a:cxnLst>
            <a:rect l="0" t="0" r="r" b="b"/>
            <a:pathLst>
              <a:path w="21599" h="21599" extrusionOk="0">
                <a:moveTo>
                  <a:pt x="515" y="0"/>
                </a:moveTo>
                <a:cubicBezTo>
                  <a:pt x="364" y="0"/>
                  <a:pt x="274" y="0"/>
                  <a:pt x="214" y="25"/>
                </a:cubicBezTo>
                <a:cubicBezTo>
                  <a:pt x="127" y="57"/>
                  <a:pt x="57" y="127"/>
                  <a:pt x="25" y="214"/>
                </a:cubicBezTo>
                <a:cubicBezTo>
                  <a:pt x="0" y="274"/>
                  <a:pt x="0" y="364"/>
                  <a:pt x="0" y="515"/>
                </a:cubicBezTo>
                <a:lnTo>
                  <a:pt x="0" y="21085"/>
                </a:lnTo>
                <a:cubicBezTo>
                  <a:pt x="0" y="21236"/>
                  <a:pt x="0" y="21326"/>
                  <a:pt x="25" y="21386"/>
                </a:cubicBezTo>
                <a:cubicBezTo>
                  <a:pt x="57" y="21473"/>
                  <a:pt x="127" y="21543"/>
                  <a:pt x="214" y="21575"/>
                </a:cubicBezTo>
                <a:cubicBezTo>
                  <a:pt x="274" y="21600"/>
                  <a:pt x="364" y="21600"/>
                  <a:pt x="515" y="21600"/>
                </a:cubicBezTo>
                <a:lnTo>
                  <a:pt x="21085" y="21600"/>
                </a:lnTo>
                <a:cubicBezTo>
                  <a:pt x="21236" y="21600"/>
                  <a:pt x="21326" y="21600"/>
                  <a:pt x="21386" y="21575"/>
                </a:cubicBezTo>
                <a:cubicBezTo>
                  <a:pt x="21473" y="21543"/>
                  <a:pt x="21543" y="21473"/>
                  <a:pt x="21575" y="21386"/>
                </a:cubicBezTo>
                <a:cubicBezTo>
                  <a:pt x="21600" y="21326"/>
                  <a:pt x="21600" y="21236"/>
                  <a:pt x="21600" y="21085"/>
                </a:cubicBezTo>
                <a:lnTo>
                  <a:pt x="21600" y="515"/>
                </a:lnTo>
                <a:cubicBezTo>
                  <a:pt x="21600" y="364"/>
                  <a:pt x="21600" y="274"/>
                  <a:pt x="21575" y="214"/>
                </a:cubicBezTo>
                <a:cubicBezTo>
                  <a:pt x="21543" y="127"/>
                  <a:pt x="21473" y="57"/>
                  <a:pt x="21386" y="25"/>
                </a:cubicBezTo>
                <a:cubicBezTo>
                  <a:pt x="21326" y="0"/>
                  <a:pt x="21236" y="0"/>
                  <a:pt x="21085" y="0"/>
                </a:cubicBezTo>
                <a:lnTo>
                  <a:pt x="515" y="0"/>
                </a:lnTo>
                <a:close/>
              </a:path>
            </a:pathLst>
          </a:custGeom>
          <a:ln w="12700">
            <a:miter lim="400000"/>
          </a:ln>
        </p:spPr>
      </p:pic>
      <p:pic>
        <p:nvPicPr>
          <p:cNvPr id="312" name="image14 copy.jpg"/>
          <p:cNvPicPr>
            <a:picLocks noChangeAspect="1"/>
          </p:cNvPicPr>
          <p:nvPr/>
        </p:nvPicPr>
        <p:blipFill>
          <a:blip r:embed="rId8">
            <a:alphaModFix amt="70000"/>
            <a:extLst>
              <a:ext uri="{28A0092B-C50C-407E-A947-70E740481C1C}">
                <a14:useLocalDpi xmlns:a14="http://schemas.microsoft.com/office/drawing/2010/main" val="0"/>
              </a:ext>
            </a:extLst>
          </a:blip>
          <a:srcRect l="16688" r="16688"/>
          <a:stretch/>
        </p:blipFill>
        <p:spPr>
          <a:xfrm>
            <a:off x="6777220" y="3241942"/>
            <a:ext cx="2447926" cy="2447926"/>
          </a:xfrm>
          <a:custGeom>
            <a:avLst/>
            <a:gdLst/>
            <a:ahLst/>
            <a:cxnLst>
              <a:cxn ang="0">
                <a:pos x="wd2" y="hd2"/>
              </a:cxn>
              <a:cxn ang="5400000">
                <a:pos x="wd2" y="hd2"/>
              </a:cxn>
              <a:cxn ang="10800000">
                <a:pos x="wd2" y="hd2"/>
              </a:cxn>
              <a:cxn ang="16200000">
                <a:pos x="wd2" y="hd2"/>
              </a:cxn>
            </a:cxnLst>
            <a:rect l="0" t="0" r="r" b="b"/>
            <a:pathLst>
              <a:path w="21599" h="21599" extrusionOk="0">
                <a:moveTo>
                  <a:pt x="515" y="0"/>
                </a:moveTo>
                <a:cubicBezTo>
                  <a:pt x="364" y="0"/>
                  <a:pt x="274" y="0"/>
                  <a:pt x="214" y="25"/>
                </a:cubicBezTo>
                <a:cubicBezTo>
                  <a:pt x="127" y="57"/>
                  <a:pt x="57" y="127"/>
                  <a:pt x="25" y="214"/>
                </a:cubicBezTo>
                <a:cubicBezTo>
                  <a:pt x="0" y="274"/>
                  <a:pt x="0" y="364"/>
                  <a:pt x="0" y="515"/>
                </a:cubicBezTo>
                <a:lnTo>
                  <a:pt x="0" y="21085"/>
                </a:lnTo>
                <a:cubicBezTo>
                  <a:pt x="0" y="21236"/>
                  <a:pt x="0" y="21326"/>
                  <a:pt x="25" y="21386"/>
                </a:cubicBezTo>
                <a:cubicBezTo>
                  <a:pt x="57" y="21473"/>
                  <a:pt x="127" y="21543"/>
                  <a:pt x="214" y="21575"/>
                </a:cubicBezTo>
                <a:cubicBezTo>
                  <a:pt x="274" y="21600"/>
                  <a:pt x="364" y="21600"/>
                  <a:pt x="515" y="21600"/>
                </a:cubicBezTo>
                <a:lnTo>
                  <a:pt x="21085" y="21600"/>
                </a:lnTo>
                <a:cubicBezTo>
                  <a:pt x="21236" y="21600"/>
                  <a:pt x="21326" y="21600"/>
                  <a:pt x="21386" y="21575"/>
                </a:cubicBezTo>
                <a:cubicBezTo>
                  <a:pt x="21473" y="21543"/>
                  <a:pt x="21543" y="21473"/>
                  <a:pt x="21575" y="21386"/>
                </a:cubicBezTo>
                <a:cubicBezTo>
                  <a:pt x="21600" y="21326"/>
                  <a:pt x="21600" y="21236"/>
                  <a:pt x="21600" y="21085"/>
                </a:cubicBezTo>
                <a:lnTo>
                  <a:pt x="21600" y="515"/>
                </a:lnTo>
                <a:cubicBezTo>
                  <a:pt x="21600" y="364"/>
                  <a:pt x="21600" y="274"/>
                  <a:pt x="21575" y="214"/>
                </a:cubicBezTo>
                <a:cubicBezTo>
                  <a:pt x="21543" y="127"/>
                  <a:pt x="21473" y="57"/>
                  <a:pt x="21386" y="25"/>
                </a:cubicBezTo>
                <a:cubicBezTo>
                  <a:pt x="21326" y="0"/>
                  <a:pt x="21236" y="0"/>
                  <a:pt x="21085" y="0"/>
                </a:cubicBezTo>
                <a:lnTo>
                  <a:pt x="515" y="0"/>
                </a:lnTo>
                <a:close/>
              </a:path>
            </a:pathLst>
          </a:custGeom>
          <a:ln w="12700">
            <a:miter lim="400000"/>
          </a:ln>
        </p:spPr>
      </p:pic>
      <p:sp>
        <p:nvSpPr>
          <p:cNvPr id="313" name="Rounded Rectangle"/>
          <p:cNvSpPr/>
          <p:nvPr/>
        </p:nvSpPr>
        <p:spPr>
          <a:xfrm>
            <a:off x="947765" y="3218646"/>
            <a:ext cx="575610" cy="476251"/>
          </a:xfrm>
          <a:prstGeom prst="roundRect">
            <a:avLst>
              <a:gd name="adj" fmla="val 5333"/>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314" name="Rounded Rectangle"/>
          <p:cNvSpPr/>
          <p:nvPr/>
        </p:nvSpPr>
        <p:spPr>
          <a:xfrm>
            <a:off x="571500" y="3218646"/>
            <a:ext cx="476250" cy="476251"/>
          </a:xfrm>
          <a:prstGeom prst="roundRect">
            <a:avLst>
              <a:gd name="adj" fmla="val 5333"/>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solidFill>
                <a:srgbClr val="ADC837"/>
              </a:solidFill>
            </a:endParaRPr>
          </a:p>
        </p:txBody>
      </p:sp>
      <p:sp>
        <p:nvSpPr>
          <p:cNvPr id="315" name="But these coffee machines almost always deliver dull, unappetizing coffee and hardly ever promote camaraderie in the workplace."/>
          <p:cNvSpPr txBox="1"/>
          <p:nvPr/>
        </p:nvSpPr>
        <p:spPr>
          <a:xfrm>
            <a:off x="569912" y="1161344"/>
            <a:ext cx="3069159" cy="172354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b">
            <a:spAutoFit/>
          </a:bodyPr>
          <a:lstStyle>
            <a:lvl1pPr>
              <a:defRPr sz="2100">
                <a:solidFill>
                  <a:srgbClr val="FFFFFF"/>
                </a:solidFill>
              </a:defRPr>
            </a:lvl1pPr>
          </a:lstStyle>
          <a:p>
            <a:r>
              <a:rPr lang="en-US" sz="1400">
                <a:latin typeface="Nunito Sans" pitchFamily="2" charset="77"/>
              </a:rPr>
              <a:t>The challenge for senior care organizations lies in meeting the complex needs of diverse residents while ensuring regulatory compliance, attracting and retaining skilled staff, managing rising costs, and adapting to evolving healthcare regulations and industry standards.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F2226"/>
        </a:solidFill>
        <a:effectLst/>
      </p:bgPr>
    </p:bg>
    <p:spTree>
      <p:nvGrpSpPr>
        <p:cNvPr id="1" name=""/>
        <p:cNvGrpSpPr/>
        <p:nvPr/>
      </p:nvGrpSpPr>
      <p:grpSpPr>
        <a:xfrm>
          <a:off x="0" y="0"/>
          <a:ext cx="0" cy="0"/>
          <a:chOff x="0" y="0"/>
          <a:chExt cx="0" cy="0"/>
        </a:xfrm>
      </p:grpSpPr>
      <p:pic>
        <p:nvPicPr>
          <p:cNvPr id="330" name="image17.jpeg" descr="Healthcare worker speaking with patients"/>
          <p:cNvPicPr>
            <a:picLocks noChangeAspect="1"/>
          </p:cNvPicPr>
          <p:nvPr/>
        </p:nvPicPr>
        <p:blipFill>
          <a:blip r:embed="rId3">
            <a:alphaModFix amt="20000"/>
            <a:extLst>
              <a:ext uri="{28A0092B-C50C-407E-A947-70E740481C1C}">
                <a14:useLocalDpi xmlns:a14="http://schemas.microsoft.com/office/drawing/2010/main" val="0"/>
              </a:ext>
            </a:extLst>
          </a:blip>
          <a:srcRect t="7786" b="7786"/>
          <a:stretch/>
        </p:blipFill>
        <p:spPr>
          <a:xfrm>
            <a:off x="0" y="0"/>
            <a:ext cx="9144001" cy="5143500"/>
          </a:xfrm>
          <a:prstGeom prst="rect">
            <a:avLst/>
          </a:prstGeom>
          <a:ln w="12700">
            <a:miter lim="400000"/>
          </a:ln>
        </p:spPr>
      </p:pic>
      <p:sp>
        <p:nvSpPr>
          <p:cNvPr id="331" name="Rectangle"/>
          <p:cNvSpPr/>
          <p:nvPr/>
        </p:nvSpPr>
        <p:spPr>
          <a:xfrm>
            <a:off x="0" y="3558909"/>
            <a:ext cx="9144000" cy="1584591"/>
          </a:xfrm>
          <a:prstGeom prst="rect">
            <a:avLst/>
          </a:prstGeom>
          <a:solidFill>
            <a:srgbClr val="414141"/>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332" name="Coofe is a new system for coffee in the workplace."/>
          <p:cNvSpPr txBox="1"/>
          <p:nvPr/>
        </p:nvSpPr>
        <p:spPr>
          <a:xfrm>
            <a:off x="612310" y="1787704"/>
            <a:ext cx="7871754" cy="123110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p>
            <a:pPr algn="ctr">
              <a:defRPr sz="3200">
                <a:solidFill>
                  <a:srgbClr val="FFFFFF"/>
                </a:solidFill>
              </a:defRPr>
            </a:pPr>
            <a:r>
              <a:rPr lang="en-CA" sz="1600">
                <a:latin typeface="Nunito Sans" pitchFamily="2" charset="77"/>
              </a:rPr>
              <a:t>Automated Care Messaging empowers senior care organizations to establish a family-centred care team before, during, and after care.</a:t>
            </a:r>
          </a:p>
          <a:p>
            <a:pPr algn="ctr">
              <a:defRPr sz="3200">
                <a:solidFill>
                  <a:srgbClr val="FFFFFF"/>
                </a:solidFill>
              </a:defRPr>
            </a:pPr>
            <a:endParaRPr lang="en-CA" sz="1600">
              <a:latin typeface="Nunito Sans" pitchFamily="2" charset="77"/>
            </a:endParaRPr>
          </a:p>
          <a:p>
            <a:pPr algn="ctr">
              <a:defRPr sz="3200">
                <a:solidFill>
                  <a:srgbClr val="FFFFFF"/>
                </a:solidFill>
              </a:defRPr>
            </a:pPr>
            <a:endParaRPr lang="en-CA" err="1"/>
          </a:p>
        </p:txBody>
      </p:sp>
      <p:sp>
        <p:nvSpPr>
          <p:cNvPr id="333" name="Rounded Rectangle"/>
          <p:cNvSpPr/>
          <p:nvPr/>
        </p:nvSpPr>
        <p:spPr>
          <a:xfrm>
            <a:off x="4472328" y="3315730"/>
            <a:ext cx="575610" cy="476251"/>
          </a:xfrm>
          <a:prstGeom prst="roundRect">
            <a:avLst>
              <a:gd name="adj" fmla="val 5333"/>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334" name="Rounded Rectangle"/>
          <p:cNvSpPr/>
          <p:nvPr/>
        </p:nvSpPr>
        <p:spPr>
          <a:xfrm>
            <a:off x="4096063" y="3315730"/>
            <a:ext cx="476251" cy="476251"/>
          </a:xfrm>
          <a:prstGeom prst="roundRect">
            <a:avLst>
              <a:gd name="adj" fmla="val 5333"/>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pic>
        <p:nvPicPr>
          <p:cNvPr id="336" name="image7.jpeg" descr="image7.jpeg"/>
          <p:cNvPicPr>
            <a:picLocks noChangeAspect="1"/>
          </p:cNvPicPr>
          <p:nvPr/>
        </p:nvPicPr>
        <p:blipFill>
          <a:blip r:embed="rId3">
            <a:alphaModFix amt="3212"/>
          </a:blip>
          <a:srcRect t="18209" b="8019"/>
          <a:stretch>
            <a:fillRect/>
          </a:stretch>
        </p:blipFill>
        <p:spPr>
          <a:xfrm>
            <a:off x="0" y="0"/>
            <a:ext cx="9144001" cy="5143500"/>
          </a:xfrm>
          <a:prstGeom prst="rect">
            <a:avLst/>
          </a:prstGeom>
          <a:ln w="12700">
            <a:miter lim="400000"/>
          </a:ln>
        </p:spPr>
      </p:pic>
      <p:sp>
        <p:nvSpPr>
          <p:cNvPr id="338" name="Rounded Rectangle"/>
          <p:cNvSpPr/>
          <p:nvPr/>
        </p:nvSpPr>
        <p:spPr>
          <a:xfrm>
            <a:off x="7997652" y="3218646"/>
            <a:ext cx="575610" cy="476251"/>
          </a:xfrm>
          <a:prstGeom prst="roundRect">
            <a:avLst>
              <a:gd name="adj" fmla="val 5333"/>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339" name="Rounded Rectangle"/>
          <p:cNvSpPr/>
          <p:nvPr/>
        </p:nvSpPr>
        <p:spPr>
          <a:xfrm>
            <a:off x="7621386" y="3218646"/>
            <a:ext cx="476251" cy="476251"/>
          </a:xfrm>
          <a:prstGeom prst="roundRect">
            <a:avLst>
              <a:gd name="adj" fmla="val 5333"/>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340" name="It’s designed to help build more productive teams and reward workers for reaching their goals during the day."/>
          <p:cNvSpPr txBox="1"/>
          <p:nvPr/>
        </p:nvSpPr>
        <p:spPr>
          <a:xfrm>
            <a:off x="5502269" y="570637"/>
            <a:ext cx="3062161" cy="270843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nchor="b">
            <a:spAutoFit/>
          </a:bodyPr>
          <a:lstStyle>
            <a:lvl1pPr algn="r">
              <a:defRPr sz="2100">
                <a:solidFill>
                  <a:srgbClr val="FFFFFF"/>
                </a:solidFill>
              </a:defRPr>
            </a:lvl1pPr>
          </a:lstStyle>
          <a:p>
            <a:r>
              <a:rPr lang="en-CA" sz="1600">
                <a:latin typeface="Nunito Sans" pitchFamily="2" charset="77"/>
              </a:rPr>
              <a:t>With ACM, senior care organizations can effectively navigate the complexities of the industry and provide high-quality care while remaining compliant and adaptable. </a:t>
            </a:r>
          </a:p>
          <a:p>
            <a:endParaRPr lang="en-CA" sz="1600">
              <a:latin typeface="Nunito Sans" pitchFamily="2" charset="77"/>
            </a:endParaRPr>
          </a:p>
          <a:p>
            <a:r>
              <a:rPr lang="en-CA" sz="1600">
                <a:latin typeface="Nunito Sans" pitchFamily="2" charset="77"/>
              </a:rPr>
              <a:t>Streamline operations, enhance resident care experiences, and meet regulatory requirements. </a:t>
            </a:r>
          </a:p>
          <a:p>
            <a:endParaRPr lang="en-CA" sz="1600">
              <a:latin typeface="Nunito Sans" pitchFamily="2" charset="77"/>
            </a:endParaRPr>
          </a:p>
        </p:txBody>
      </p:sp>
      <p:pic>
        <p:nvPicPr>
          <p:cNvPr id="342" name="image16.jpeg" descr="Old women hanging out"/>
          <p:cNvPicPr>
            <a:picLocks noChangeAspect="1"/>
          </p:cNvPicPr>
          <p:nvPr/>
        </p:nvPicPr>
        <p:blipFill>
          <a:blip r:embed="rId4">
            <a:extLst>
              <a:ext uri="{28A0092B-C50C-407E-A947-70E740481C1C}">
                <a14:useLocalDpi xmlns:a14="http://schemas.microsoft.com/office/drawing/2010/main" val="0"/>
              </a:ext>
            </a:extLst>
          </a:blip>
          <a:srcRect/>
          <a:stretch/>
        </p:blipFill>
        <p:spPr>
          <a:xfrm>
            <a:off x="-78804" y="1116143"/>
            <a:ext cx="2447926" cy="1680126"/>
          </a:xfrm>
          <a:custGeom>
            <a:avLst/>
            <a:gdLst/>
            <a:ahLst/>
            <a:cxnLst>
              <a:cxn ang="0">
                <a:pos x="wd2" y="hd2"/>
              </a:cxn>
              <a:cxn ang="5400000">
                <a:pos x="wd2" y="hd2"/>
              </a:cxn>
              <a:cxn ang="10800000">
                <a:pos x="wd2" y="hd2"/>
              </a:cxn>
              <a:cxn ang="16200000">
                <a:pos x="wd2" y="hd2"/>
              </a:cxn>
            </a:cxnLst>
            <a:rect l="0" t="0" r="r" b="b"/>
            <a:pathLst>
              <a:path w="21599" h="21599" extrusionOk="0">
                <a:moveTo>
                  <a:pt x="515" y="0"/>
                </a:moveTo>
                <a:cubicBezTo>
                  <a:pt x="364" y="0"/>
                  <a:pt x="274" y="0"/>
                  <a:pt x="214" y="25"/>
                </a:cubicBezTo>
                <a:cubicBezTo>
                  <a:pt x="127" y="57"/>
                  <a:pt x="57" y="127"/>
                  <a:pt x="25" y="214"/>
                </a:cubicBezTo>
                <a:cubicBezTo>
                  <a:pt x="0" y="274"/>
                  <a:pt x="0" y="364"/>
                  <a:pt x="0" y="515"/>
                </a:cubicBezTo>
                <a:lnTo>
                  <a:pt x="0" y="21085"/>
                </a:lnTo>
                <a:cubicBezTo>
                  <a:pt x="0" y="21236"/>
                  <a:pt x="0" y="21326"/>
                  <a:pt x="25" y="21386"/>
                </a:cubicBezTo>
                <a:cubicBezTo>
                  <a:pt x="57" y="21473"/>
                  <a:pt x="127" y="21543"/>
                  <a:pt x="214" y="21575"/>
                </a:cubicBezTo>
                <a:cubicBezTo>
                  <a:pt x="274" y="21600"/>
                  <a:pt x="364" y="21600"/>
                  <a:pt x="515" y="21600"/>
                </a:cubicBezTo>
                <a:lnTo>
                  <a:pt x="21085" y="21600"/>
                </a:lnTo>
                <a:cubicBezTo>
                  <a:pt x="21236" y="21600"/>
                  <a:pt x="21326" y="21600"/>
                  <a:pt x="21386" y="21575"/>
                </a:cubicBezTo>
                <a:cubicBezTo>
                  <a:pt x="21473" y="21543"/>
                  <a:pt x="21543" y="21473"/>
                  <a:pt x="21575" y="21386"/>
                </a:cubicBezTo>
                <a:cubicBezTo>
                  <a:pt x="21600" y="21326"/>
                  <a:pt x="21600" y="21236"/>
                  <a:pt x="21600" y="21085"/>
                </a:cubicBezTo>
                <a:lnTo>
                  <a:pt x="21600" y="515"/>
                </a:lnTo>
                <a:cubicBezTo>
                  <a:pt x="21600" y="364"/>
                  <a:pt x="21600" y="274"/>
                  <a:pt x="21575" y="214"/>
                </a:cubicBezTo>
                <a:cubicBezTo>
                  <a:pt x="21543" y="127"/>
                  <a:pt x="21473" y="57"/>
                  <a:pt x="21386" y="25"/>
                </a:cubicBezTo>
                <a:cubicBezTo>
                  <a:pt x="21326" y="0"/>
                  <a:pt x="21236" y="0"/>
                  <a:pt x="21085" y="0"/>
                </a:cubicBezTo>
                <a:lnTo>
                  <a:pt x="515" y="0"/>
                </a:lnTo>
                <a:close/>
              </a:path>
            </a:pathLst>
          </a:custGeom>
          <a:ln w="12700">
            <a:miter lim="400000"/>
          </a:ln>
        </p:spPr>
      </p:pic>
      <p:pic>
        <p:nvPicPr>
          <p:cNvPr id="343" name="image18.jpeg" descr="Closeup of a telephone on top of a table"/>
          <p:cNvPicPr>
            <a:picLocks noChangeAspect="1"/>
          </p:cNvPicPr>
          <p:nvPr/>
        </p:nvPicPr>
        <p:blipFill>
          <a:blip r:embed="rId5">
            <a:alphaModFix amt="35000"/>
            <a:extLst>
              <a:ext uri="{28A0092B-C50C-407E-A947-70E740481C1C}">
                <a14:useLocalDpi xmlns:a14="http://schemas.microsoft.com/office/drawing/2010/main" val="0"/>
              </a:ext>
            </a:extLst>
          </a:blip>
          <a:srcRect l="16584" r="16584"/>
          <a:stretch/>
        </p:blipFill>
        <p:spPr>
          <a:xfrm>
            <a:off x="-78805" y="-1820457"/>
            <a:ext cx="2447927" cy="2447926"/>
          </a:xfrm>
          <a:custGeom>
            <a:avLst/>
            <a:gdLst/>
            <a:ahLst/>
            <a:cxnLst>
              <a:cxn ang="0">
                <a:pos x="wd2" y="hd2"/>
              </a:cxn>
              <a:cxn ang="5400000">
                <a:pos x="wd2" y="hd2"/>
              </a:cxn>
              <a:cxn ang="10800000">
                <a:pos x="wd2" y="hd2"/>
              </a:cxn>
              <a:cxn ang="16200000">
                <a:pos x="wd2" y="hd2"/>
              </a:cxn>
            </a:cxnLst>
            <a:rect l="0" t="0" r="r" b="b"/>
            <a:pathLst>
              <a:path w="21599" h="21599" extrusionOk="0">
                <a:moveTo>
                  <a:pt x="515" y="0"/>
                </a:moveTo>
                <a:cubicBezTo>
                  <a:pt x="364" y="0"/>
                  <a:pt x="274" y="0"/>
                  <a:pt x="214" y="25"/>
                </a:cubicBezTo>
                <a:cubicBezTo>
                  <a:pt x="127" y="57"/>
                  <a:pt x="57" y="127"/>
                  <a:pt x="25" y="214"/>
                </a:cubicBezTo>
                <a:cubicBezTo>
                  <a:pt x="0" y="274"/>
                  <a:pt x="0" y="364"/>
                  <a:pt x="0" y="515"/>
                </a:cubicBezTo>
                <a:lnTo>
                  <a:pt x="0" y="21085"/>
                </a:lnTo>
                <a:cubicBezTo>
                  <a:pt x="0" y="21236"/>
                  <a:pt x="0" y="21326"/>
                  <a:pt x="25" y="21386"/>
                </a:cubicBezTo>
                <a:cubicBezTo>
                  <a:pt x="57" y="21473"/>
                  <a:pt x="127" y="21543"/>
                  <a:pt x="214" y="21575"/>
                </a:cubicBezTo>
                <a:cubicBezTo>
                  <a:pt x="274" y="21600"/>
                  <a:pt x="364" y="21600"/>
                  <a:pt x="515" y="21600"/>
                </a:cubicBezTo>
                <a:lnTo>
                  <a:pt x="21085" y="21600"/>
                </a:lnTo>
                <a:cubicBezTo>
                  <a:pt x="21236" y="21600"/>
                  <a:pt x="21326" y="21600"/>
                  <a:pt x="21386" y="21575"/>
                </a:cubicBezTo>
                <a:cubicBezTo>
                  <a:pt x="21473" y="21543"/>
                  <a:pt x="21543" y="21473"/>
                  <a:pt x="21575" y="21386"/>
                </a:cubicBezTo>
                <a:cubicBezTo>
                  <a:pt x="21600" y="21326"/>
                  <a:pt x="21600" y="21236"/>
                  <a:pt x="21600" y="21085"/>
                </a:cubicBezTo>
                <a:lnTo>
                  <a:pt x="21600" y="515"/>
                </a:lnTo>
                <a:cubicBezTo>
                  <a:pt x="21600" y="364"/>
                  <a:pt x="21600" y="274"/>
                  <a:pt x="21575" y="214"/>
                </a:cubicBezTo>
                <a:cubicBezTo>
                  <a:pt x="21543" y="127"/>
                  <a:pt x="21473" y="57"/>
                  <a:pt x="21386" y="25"/>
                </a:cubicBezTo>
                <a:cubicBezTo>
                  <a:pt x="21326" y="0"/>
                  <a:pt x="21236" y="0"/>
                  <a:pt x="21085" y="0"/>
                </a:cubicBezTo>
                <a:lnTo>
                  <a:pt x="515" y="0"/>
                </a:lnTo>
                <a:close/>
              </a:path>
            </a:pathLst>
          </a:custGeom>
          <a:ln w="12700">
            <a:miter lim="400000"/>
          </a:ln>
        </p:spPr>
      </p:pic>
      <p:pic>
        <p:nvPicPr>
          <p:cNvPr id="344" name="image23.jpeg" descr="Senior women drinking tea"/>
          <p:cNvPicPr>
            <a:picLocks noChangeAspect="1"/>
          </p:cNvPicPr>
          <p:nvPr/>
        </p:nvPicPr>
        <p:blipFill>
          <a:blip r:embed="rId6">
            <a:extLst>
              <a:ext uri="{28A0092B-C50C-407E-A947-70E740481C1C}">
                <a14:useLocalDpi xmlns:a14="http://schemas.microsoft.com/office/drawing/2010/main" val="0"/>
              </a:ext>
            </a:extLst>
          </a:blip>
          <a:srcRect/>
          <a:stretch/>
        </p:blipFill>
        <p:spPr>
          <a:xfrm>
            <a:off x="-78804" y="3731382"/>
            <a:ext cx="2447926" cy="1555046"/>
          </a:xfrm>
          <a:custGeom>
            <a:avLst/>
            <a:gdLst/>
            <a:ahLst/>
            <a:cxnLst>
              <a:cxn ang="0">
                <a:pos x="wd2" y="hd2"/>
              </a:cxn>
              <a:cxn ang="5400000">
                <a:pos x="wd2" y="hd2"/>
              </a:cxn>
              <a:cxn ang="10800000">
                <a:pos x="wd2" y="hd2"/>
              </a:cxn>
              <a:cxn ang="16200000">
                <a:pos x="wd2" y="hd2"/>
              </a:cxn>
            </a:cxnLst>
            <a:rect l="0" t="0" r="r" b="b"/>
            <a:pathLst>
              <a:path w="21599" h="21599" extrusionOk="0">
                <a:moveTo>
                  <a:pt x="515" y="0"/>
                </a:moveTo>
                <a:cubicBezTo>
                  <a:pt x="364" y="0"/>
                  <a:pt x="274" y="0"/>
                  <a:pt x="214" y="25"/>
                </a:cubicBezTo>
                <a:cubicBezTo>
                  <a:pt x="127" y="57"/>
                  <a:pt x="57" y="127"/>
                  <a:pt x="25" y="214"/>
                </a:cubicBezTo>
                <a:cubicBezTo>
                  <a:pt x="0" y="274"/>
                  <a:pt x="0" y="364"/>
                  <a:pt x="0" y="515"/>
                </a:cubicBezTo>
                <a:lnTo>
                  <a:pt x="0" y="21085"/>
                </a:lnTo>
                <a:cubicBezTo>
                  <a:pt x="0" y="21236"/>
                  <a:pt x="0" y="21326"/>
                  <a:pt x="25" y="21386"/>
                </a:cubicBezTo>
                <a:cubicBezTo>
                  <a:pt x="57" y="21473"/>
                  <a:pt x="127" y="21543"/>
                  <a:pt x="214" y="21575"/>
                </a:cubicBezTo>
                <a:cubicBezTo>
                  <a:pt x="274" y="21600"/>
                  <a:pt x="364" y="21600"/>
                  <a:pt x="515" y="21600"/>
                </a:cubicBezTo>
                <a:lnTo>
                  <a:pt x="21085" y="21600"/>
                </a:lnTo>
                <a:cubicBezTo>
                  <a:pt x="21236" y="21600"/>
                  <a:pt x="21326" y="21600"/>
                  <a:pt x="21386" y="21575"/>
                </a:cubicBezTo>
                <a:cubicBezTo>
                  <a:pt x="21473" y="21543"/>
                  <a:pt x="21543" y="21473"/>
                  <a:pt x="21575" y="21386"/>
                </a:cubicBezTo>
                <a:cubicBezTo>
                  <a:pt x="21600" y="21326"/>
                  <a:pt x="21600" y="21236"/>
                  <a:pt x="21600" y="21085"/>
                </a:cubicBezTo>
                <a:lnTo>
                  <a:pt x="21600" y="515"/>
                </a:lnTo>
                <a:cubicBezTo>
                  <a:pt x="21600" y="364"/>
                  <a:pt x="21600" y="274"/>
                  <a:pt x="21575" y="214"/>
                </a:cubicBezTo>
                <a:cubicBezTo>
                  <a:pt x="21543" y="127"/>
                  <a:pt x="21473" y="57"/>
                  <a:pt x="21386" y="25"/>
                </a:cubicBezTo>
                <a:cubicBezTo>
                  <a:pt x="21326" y="0"/>
                  <a:pt x="21236" y="0"/>
                  <a:pt x="21085" y="0"/>
                </a:cubicBezTo>
                <a:lnTo>
                  <a:pt x="515" y="0"/>
                </a:lnTo>
                <a:close/>
              </a:path>
            </a:pathLst>
          </a:custGeom>
          <a:ln w="12700">
            <a:miter lim="400000"/>
          </a:ln>
        </p:spPr>
      </p:pic>
      <p:pic>
        <p:nvPicPr>
          <p:cNvPr id="345" name="image20.jpeg" descr="Consulting with senior patient at home"/>
          <p:cNvPicPr>
            <a:picLocks noChangeAspect="1"/>
          </p:cNvPicPr>
          <p:nvPr/>
        </p:nvPicPr>
        <p:blipFill>
          <a:blip r:embed="rId7">
            <a:extLst>
              <a:ext uri="{28A0092B-C50C-407E-A947-70E740481C1C}">
                <a14:useLocalDpi xmlns:a14="http://schemas.microsoft.com/office/drawing/2010/main" val="0"/>
              </a:ext>
            </a:extLst>
          </a:blip>
          <a:srcRect/>
          <a:stretch/>
        </p:blipFill>
        <p:spPr>
          <a:xfrm>
            <a:off x="2474773" y="2317751"/>
            <a:ext cx="2447926" cy="1631950"/>
          </a:xfrm>
          <a:custGeom>
            <a:avLst/>
            <a:gdLst/>
            <a:ahLst/>
            <a:cxnLst>
              <a:cxn ang="0">
                <a:pos x="wd2" y="hd2"/>
              </a:cxn>
              <a:cxn ang="5400000">
                <a:pos x="wd2" y="hd2"/>
              </a:cxn>
              <a:cxn ang="10800000">
                <a:pos x="wd2" y="hd2"/>
              </a:cxn>
              <a:cxn ang="16200000">
                <a:pos x="wd2" y="hd2"/>
              </a:cxn>
            </a:cxnLst>
            <a:rect l="0" t="0" r="r" b="b"/>
            <a:pathLst>
              <a:path w="21599" h="21599" extrusionOk="0">
                <a:moveTo>
                  <a:pt x="515" y="0"/>
                </a:moveTo>
                <a:cubicBezTo>
                  <a:pt x="364" y="0"/>
                  <a:pt x="274" y="0"/>
                  <a:pt x="214" y="25"/>
                </a:cubicBezTo>
                <a:cubicBezTo>
                  <a:pt x="127" y="57"/>
                  <a:pt x="57" y="127"/>
                  <a:pt x="25" y="214"/>
                </a:cubicBezTo>
                <a:cubicBezTo>
                  <a:pt x="0" y="274"/>
                  <a:pt x="0" y="364"/>
                  <a:pt x="0" y="515"/>
                </a:cubicBezTo>
                <a:lnTo>
                  <a:pt x="0" y="21085"/>
                </a:lnTo>
                <a:cubicBezTo>
                  <a:pt x="0" y="21236"/>
                  <a:pt x="0" y="21326"/>
                  <a:pt x="25" y="21386"/>
                </a:cubicBezTo>
                <a:cubicBezTo>
                  <a:pt x="57" y="21473"/>
                  <a:pt x="127" y="21543"/>
                  <a:pt x="214" y="21575"/>
                </a:cubicBezTo>
                <a:cubicBezTo>
                  <a:pt x="274" y="21600"/>
                  <a:pt x="364" y="21600"/>
                  <a:pt x="515" y="21600"/>
                </a:cubicBezTo>
                <a:lnTo>
                  <a:pt x="21085" y="21600"/>
                </a:lnTo>
                <a:cubicBezTo>
                  <a:pt x="21236" y="21600"/>
                  <a:pt x="21326" y="21600"/>
                  <a:pt x="21386" y="21575"/>
                </a:cubicBezTo>
                <a:cubicBezTo>
                  <a:pt x="21473" y="21543"/>
                  <a:pt x="21543" y="21473"/>
                  <a:pt x="21575" y="21386"/>
                </a:cubicBezTo>
                <a:cubicBezTo>
                  <a:pt x="21600" y="21326"/>
                  <a:pt x="21600" y="21236"/>
                  <a:pt x="21600" y="21085"/>
                </a:cubicBezTo>
                <a:lnTo>
                  <a:pt x="21600" y="515"/>
                </a:lnTo>
                <a:cubicBezTo>
                  <a:pt x="21600" y="364"/>
                  <a:pt x="21600" y="274"/>
                  <a:pt x="21575" y="214"/>
                </a:cubicBezTo>
                <a:cubicBezTo>
                  <a:pt x="21543" y="127"/>
                  <a:pt x="21473" y="57"/>
                  <a:pt x="21386" y="25"/>
                </a:cubicBezTo>
                <a:cubicBezTo>
                  <a:pt x="21326" y="0"/>
                  <a:pt x="21236" y="0"/>
                  <a:pt x="21085" y="0"/>
                </a:cubicBezTo>
                <a:lnTo>
                  <a:pt x="515" y="0"/>
                </a:lnTo>
                <a:close/>
              </a:path>
            </a:pathLst>
          </a:custGeom>
          <a:ln w="12700">
            <a:miter lim="400000"/>
          </a:ln>
        </p:spPr>
      </p:pic>
      <p:pic>
        <p:nvPicPr>
          <p:cNvPr id="346" name="image30.jpeg" descr="Elderly woman receiving an needle"/>
          <p:cNvPicPr>
            <a:picLocks noChangeAspect="1"/>
          </p:cNvPicPr>
          <p:nvPr/>
        </p:nvPicPr>
        <p:blipFill>
          <a:blip r:embed="rId8">
            <a:alphaModFix amt="35000"/>
            <a:extLst>
              <a:ext uri="{28A0092B-C50C-407E-A947-70E740481C1C}">
                <a14:useLocalDpi xmlns:a14="http://schemas.microsoft.com/office/drawing/2010/main" val="0"/>
              </a:ext>
            </a:extLst>
          </a:blip>
          <a:srcRect l="15264" r="15264"/>
          <a:stretch/>
        </p:blipFill>
        <p:spPr>
          <a:xfrm>
            <a:off x="2474773" y="-539788"/>
            <a:ext cx="2447926" cy="2344739"/>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21062"/>
                </a:lnTo>
                <a:cubicBezTo>
                  <a:pt x="0" y="21219"/>
                  <a:pt x="0" y="21314"/>
                  <a:pt x="25" y="21377"/>
                </a:cubicBezTo>
                <a:cubicBezTo>
                  <a:pt x="57" y="21467"/>
                  <a:pt x="127" y="21541"/>
                  <a:pt x="214" y="21574"/>
                </a:cubicBezTo>
                <a:cubicBezTo>
                  <a:pt x="274" y="21600"/>
                  <a:pt x="364" y="21600"/>
                  <a:pt x="515" y="21600"/>
                </a:cubicBezTo>
                <a:lnTo>
                  <a:pt x="21085" y="21600"/>
                </a:lnTo>
                <a:cubicBezTo>
                  <a:pt x="21236" y="21600"/>
                  <a:pt x="21326" y="21600"/>
                  <a:pt x="21386" y="21574"/>
                </a:cubicBezTo>
                <a:cubicBezTo>
                  <a:pt x="21473" y="21541"/>
                  <a:pt x="21543" y="21467"/>
                  <a:pt x="21575" y="21377"/>
                </a:cubicBezTo>
                <a:cubicBezTo>
                  <a:pt x="21600" y="21314"/>
                  <a:pt x="21600" y="21219"/>
                  <a:pt x="21600" y="21062"/>
                </a:cubicBezTo>
                <a:lnTo>
                  <a:pt x="21600" y="0"/>
                </a:lnTo>
                <a:lnTo>
                  <a:pt x="0" y="0"/>
                </a:lnTo>
                <a:close/>
              </a:path>
            </a:pathLst>
          </a:custGeom>
          <a:ln w="12700">
            <a:miter lim="400000"/>
          </a:ln>
        </p:spPr>
      </p:pic>
      <p:pic>
        <p:nvPicPr>
          <p:cNvPr id="347" name="image19.jpeg" descr="Clasping hands"/>
          <p:cNvPicPr>
            <a:picLocks noChangeAspect="1"/>
          </p:cNvPicPr>
          <p:nvPr/>
        </p:nvPicPr>
        <p:blipFill>
          <a:blip r:embed="rId9">
            <a:alphaModFix amt="35000"/>
            <a:extLst>
              <a:ext uri="{28A0092B-C50C-407E-A947-70E740481C1C}">
                <a14:useLocalDpi xmlns:a14="http://schemas.microsoft.com/office/drawing/2010/main" val="0"/>
              </a:ext>
            </a:extLst>
          </a:blip>
          <a:srcRect l="7782" r="7782"/>
          <a:stretch/>
        </p:blipFill>
        <p:spPr>
          <a:xfrm>
            <a:off x="2474773" y="4462462"/>
            <a:ext cx="2447926" cy="1931989"/>
          </a:xfrm>
          <a:custGeom>
            <a:avLst/>
            <a:gdLst/>
            <a:ahLst/>
            <a:cxnLst>
              <a:cxn ang="0">
                <a:pos x="wd2" y="hd2"/>
              </a:cxn>
              <a:cxn ang="5400000">
                <a:pos x="wd2" y="hd2"/>
              </a:cxn>
              <a:cxn ang="10800000">
                <a:pos x="wd2" y="hd2"/>
              </a:cxn>
              <a:cxn ang="16200000">
                <a:pos x="wd2" y="hd2"/>
              </a:cxn>
            </a:cxnLst>
            <a:rect l="0" t="0" r="r" b="b"/>
            <a:pathLst>
              <a:path w="21599" h="21599" extrusionOk="0">
                <a:moveTo>
                  <a:pt x="515" y="0"/>
                </a:moveTo>
                <a:cubicBezTo>
                  <a:pt x="364" y="0"/>
                  <a:pt x="274" y="-1"/>
                  <a:pt x="214" y="31"/>
                </a:cubicBezTo>
                <a:cubicBezTo>
                  <a:pt x="127" y="71"/>
                  <a:pt x="57" y="161"/>
                  <a:pt x="25" y="271"/>
                </a:cubicBezTo>
                <a:cubicBezTo>
                  <a:pt x="0" y="347"/>
                  <a:pt x="0" y="461"/>
                  <a:pt x="0" y="652"/>
                </a:cubicBezTo>
                <a:lnTo>
                  <a:pt x="0" y="21599"/>
                </a:lnTo>
                <a:lnTo>
                  <a:pt x="21600" y="21599"/>
                </a:lnTo>
                <a:lnTo>
                  <a:pt x="21600" y="652"/>
                </a:lnTo>
                <a:cubicBezTo>
                  <a:pt x="21600" y="461"/>
                  <a:pt x="21600" y="347"/>
                  <a:pt x="21575" y="271"/>
                </a:cubicBezTo>
                <a:cubicBezTo>
                  <a:pt x="21543" y="161"/>
                  <a:pt x="21473" y="71"/>
                  <a:pt x="21386" y="31"/>
                </a:cubicBezTo>
                <a:cubicBezTo>
                  <a:pt x="21326" y="-1"/>
                  <a:pt x="21236" y="0"/>
                  <a:pt x="21085" y="0"/>
                </a:cubicBezTo>
                <a:lnTo>
                  <a:pt x="515" y="0"/>
                </a:lnTo>
                <a:close/>
              </a:path>
            </a:pathLst>
          </a:cu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pic>
        <p:nvPicPr>
          <p:cNvPr id="361" name="image26.jpeg"/>
          <p:cNvPicPr>
            <a:picLocks noChangeAspect="1"/>
          </p:cNvPicPr>
          <p:nvPr/>
        </p:nvPicPr>
        <p:blipFill>
          <a:blip r:embed="rId3">
            <a:alphaModFix amt="35000"/>
            <a:extLst>
              <a:ext uri="{28A0092B-C50C-407E-A947-70E740481C1C}">
                <a14:useLocalDpi xmlns:a14="http://schemas.microsoft.com/office/drawing/2010/main" val="0"/>
              </a:ext>
            </a:extLst>
          </a:blip>
          <a:srcRect t="6487" b="6487"/>
          <a:stretch/>
        </p:blipFill>
        <p:spPr>
          <a:xfrm>
            <a:off x="0" y="0"/>
            <a:ext cx="9144000" cy="5305147"/>
          </a:xfrm>
          <a:prstGeom prst="rect">
            <a:avLst/>
          </a:prstGeom>
          <a:ln w="12700">
            <a:miter lim="400000"/>
          </a:ln>
        </p:spPr>
      </p:pic>
      <p:sp>
        <p:nvSpPr>
          <p:cNvPr id="362" name="Rectangle"/>
          <p:cNvSpPr/>
          <p:nvPr/>
        </p:nvSpPr>
        <p:spPr>
          <a:xfrm>
            <a:off x="0" y="3720556"/>
            <a:ext cx="9144000" cy="1584591"/>
          </a:xfrm>
          <a:prstGeom prst="rect">
            <a:avLst/>
          </a:prstGeom>
          <a:solidFill>
            <a:srgbClr val="414141"/>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363" name="How Coofe Works"/>
          <p:cNvSpPr txBox="1"/>
          <p:nvPr/>
        </p:nvSpPr>
        <p:spPr>
          <a:xfrm>
            <a:off x="612310" y="1938599"/>
            <a:ext cx="7871754" cy="49244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gn="ctr">
              <a:defRPr sz="4500">
                <a:solidFill>
                  <a:srgbClr val="FFFFFF"/>
                </a:solidFill>
              </a:defRPr>
            </a:lvl1pPr>
          </a:lstStyle>
          <a:p>
            <a:r>
              <a:rPr sz="3200">
                <a:latin typeface="Nunito Sans" pitchFamily="2" charset="77"/>
              </a:rPr>
              <a:t>How </a:t>
            </a:r>
            <a:r>
              <a:rPr lang="en-CA" sz="3200">
                <a:latin typeface="Nunito Sans" pitchFamily="2" charset="77"/>
              </a:rPr>
              <a:t>Automated Care Messaging Works</a:t>
            </a:r>
            <a:endParaRPr sz="3200">
              <a:latin typeface="Nunito Sans" pitchFamily="2" charset="77"/>
            </a:endParaRPr>
          </a:p>
        </p:txBody>
      </p:sp>
      <p:sp>
        <p:nvSpPr>
          <p:cNvPr id="364" name="Rounded Rectangle"/>
          <p:cNvSpPr/>
          <p:nvPr/>
        </p:nvSpPr>
        <p:spPr>
          <a:xfrm>
            <a:off x="4472328" y="3315730"/>
            <a:ext cx="575610" cy="476251"/>
          </a:xfrm>
          <a:prstGeom prst="roundRect">
            <a:avLst>
              <a:gd name="adj" fmla="val 5333"/>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365" name="Rounded Rectangle"/>
          <p:cNvSpPr/>
          <p:nvPr/>
        </p:nvSpPr>
        <p:spPr>
          <a:xfrm>
            <a:off x="4096063" y="3315730"/>
            <a:ext cx="476251" cy="476251"/>
          </a:xfrm>
          <a:prstGeom prst="roundRect">
            <a:avLst>
              <a:gd name="adj" fmla="val 5333"/>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383" name="Rounded Rectangle"/>
          <p:cNvSpPr/>
          <p:nvPr/>
        </p:nvSpPr>
        <p:spPr>
          <a:xfrm>
            <a:off x="5484326" y="1556101"/>
            <a:ext cx="575664" cy="476213"/>
          </a:xfrm>
          <a:prstGeom prst="roundRect">
            <a:avLst>
              <a:gd name="adj" fmla="val 5334"/>
            </a:avLst>
          </a:prstGeom>
          <a:solidFill>
            <a:srgbClr val="7C882B"/>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384" name="Rounded Rectangle"/>
          <p:cNvSpPr/>
          <p:nvPr/>
        </p:nvSpPr>
        <p:spPr>
          <a:xfrm>
            <a:off x="5108061" y="1556101"/>
            <a:ext cx="476214" cy="476213"/>
          </a:xfrm>
          <a:prstGeom prst="roundRect">
            <a:avLst>
              <a:gd name="adj" fmla="val 5334"/>
            </a:avLst>
          </a:prstGeom>
          <a:solidFill>
            <a:srgbClr val="ADC837"/>
          </a:solidFill>
          <a:ln w="12700">
            <a:miter lim="400000"/>
          </a:ln>
        </p:spPr>
        <p:txBody>
          <a:bodyPr lIns="0" tIns="0" rIns="0" bIns="0" anchor="ctr"/>
          <a:lstStyle/>
          <a:p>
            <a:pPr algn="ctr">
              <a:defRPr sz="1200">
                <a:solidFill>
                  <a:srgbClr val="FFFFFF"/>
                </a:solidFill>
                <a:latin typeface="+mn-lt"/>
                <a:ea typeface="+mn-ea"/>
                <a:cs typeface="+mn-cs"/>
                <a:sym typeface="Helvetica Neue"/>
              </a:defRPr>
            </a:pPr>
            <a:endParaRPr/>
          </a:p>
        </p:txBody>
      </p:sp>
      <p:sp>
        <p:nvSpPr>
          <p:cNvPr id="385" name="As tasks are completed and goals are reached, workers are rewarded with a delicious Coofe coffee!"/>
          <p:cNvSpPr txBox="1"/>
          <p:nvPr/>
        </p:nvSpPr>
        <p:spPr>
          <a:xfrm>
            <a:off x="5122150" y="2359000"/>
            <a:ext cx="3424800" cy="98488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2100">
                <a:solidFill>
                  <a:srgbClr val="FFFFFF"/>
                </a:solidFill>
              </a:defRPr>
            </a:lvl1pPr>
          </a:lstStyle>
          <a:p>
            <a:r>
              <a:rPr lang="en-CA" sz="1600">
                <a:latin typeface="Nunito Sans" pitchFamily="2" charset="77"/>
              </a:rPr>
              <a:t>ACM is a product, not a project.</a:t>
            </a:r>
          </a:p>
          <a:p>
            <a:endParaRPr lang="en-CA" sz="1600">
              <a:latin typeface="Nunito Sans" pitchFamily="2" charset="77"/>
            </a:endParaRPr>
          </a:p>
          <a:p>
            <a:r>
              <a:rPr lang="en-CA" sz="1600">
                <a:latin typeface="Nunito Sans" pitchFamily="2" charset="77"/>
              </a:rPr>
              <a:t>Onboarding takes less than 1 hour, and most users onboard themselves.</a:t>
            </a:r>
            <a:endParaRPr sz="1600">
              <a:latin typeface="Nunito Sans" pitchFamily="2" charset="77"/>
            </a:endParaRPr>
          </a:p>
        </p:txBody>
      </p:sp>
      <p:pic>
        <p:nvPicPr>
          <p:cNvPr id="386" name="image47.jpeg"/>
          <p:cNvPicPr>
            <a:picLocks noChangeAspect="1"/>
          </p:cNvPicPr>
          <p:nvPr/>
        </p:nvPicPr>
        <p:blipFill>
          <a:blip r:embed="rId3">
            <a:extLst>
              <a:ext uri="{28A0092B-C50C-407E-A947-70E740481C1C}">
                <a14:useLocalDpi xmlns:a14="http://schemas.microsoft.com/office/drawing/2010/main" val="0"/>
              </a:ext>
            </a:extLst>
          </a:blip>
          <a:srcRect l="17091" r="17091"/>
          <a:stretch/>
        </p:blipFill>
        <p:spPr>
          <a:xfrm>
            <a:off x="795399" y="833436"/>
            <a:ext cx="3476626" cy="3476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371" name="First, team managers set…"/>
          <p:cNvSpPr txBox="1"/>
          <p:nvPr/>
        </p:nvSpPr>
        <p:spPr>
          <a:xfrm>
            <a:off x="2456488" y="494392"/>
            <a:ext cx="4284599" cy="3231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algn="ctr">
              <a:defRPr sz="2100">
                <a:solidFill>
                  <a:srgbClr val="FFFFFF"/>
                </a:solidFill>
              </a:defRPr>
            </a:pPr>
            <a:r>
              <a:rPr lang="en-CA">
                <a:latin typeface="Nunito Sans" pitchFamily="2" charset="77"/>
              </a:rPr>
              <a:t>A 3 in 1 solution.</a:t>
            </a:r>
            <a:endParaRPr>
              <a:latin typeface="Nunito Sans" pitchFamily="2" charset="77"/>
            </a:endParaRPr>
          </a:p>
        </p:txBody>
      </p:sp>
      <p:sp>
        <p:nvSpPr>
          <p:cNvPr id="5" name="Rounded Rectangle">
            <a:extLst>
              <a:ext uri="{FF2B5EF4-FFF2-40B4-BE49-F238E27FC236}">
                <a16:creationId xmlns:a16="http://schemas.microsoft.com/office/drawing/2014/main" id="{227B7FB4-81F5-963A-51C5-B7FF69B5F1C9}"/>
              </a:ext>
            </a:extLst>
          </p:cNvPr>
          <p:cNvSpPr/>
          <p:nvPr/>
        </p:nvSpPr>
        <p:spPr>
          <a:xfrm>
            <a:off x="521258" y="2467874"/>
            <a:ext cx="809625" cy="61914"/>
          </a:xfrm>
          <a:prstGeom prst="roundRect">
            <a:avLst>
              <a:gd name="adj" fmla="val 41025"/>
            </a:avLst>
          </a:prstGeom>
          <a:solidFill>
            <a:srgbClr val="ADC837"/>
          </a:solidFill>
          <a:ln w="12700">
            <a:miter lim="400000"/>
          </a:ln>
        </p:spPr>
        <p:txBody>
          <a:bodyPr lIns="0" tIns="0" rIns="0" bIns="0" anchor="ctr"/>
          <a:lstStyle/>
          <a:p>
            <a:pPr algn="ctr">
              <a:defRPr sz="1200">
                <a:solidFill>
                  <a:srgbClr val="229EFE"/>
                </a:solidFill>
                <a:latin typeface="Helvetica Neue"/>
                <a:ea typeface="Helvetica Neue"/>
                <a:cs typeface="Helvetica Neue"/>
                <a:sym typeface="Helvetica Neue"/>
              </a:defRPr>
            </a:pPr>
            <a:endParaRPr/>
          </a:p>
        </p:txBody>
      </p:sp>
      <p:sp>
        <p:nvSpPr>
          <p:cNvPr id="7" name="1">
            <a:extLst>
              <a:ext uri="{FF2B5EF4-FFF2-40B4-BE49-F238E27FC236}">
                <a16:creationId xmlns:a16="http://schemas.microsoft.com/office/drawing/2014/main" id="{440E3C29-D0E8-5FDD-A812-7A565C4CEFB7}"/>
              </a:ext>
            </a:extLst>
          </p:cNvPr>
          <p:cNvSpPr txBox="1"/>
          <p:nvPr/>
        </p:nvSpPr>
        <p:spPr>
          <a:xfrm>
            <a:off x="1312128" y="2201173"/>
            <a:ext cx="676998"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3800">
                <a:solidFill>
                  <a:srgbClr val="FFFFFF"/>
                </a:solidFill>
              </a:defRPr>
            </a:lvl1pPr>
          </a:lstStyle>
          <a:p>
            <a:r>
              <a:t>1</a:t>
            </a:r>
          </a:p>
        </p:txBody>
      </p:sp>
      <p:sp>
        <p:nvSpPr>
          <p:cNvPr id="8" name="Rounded Rectangle">
            <a:extLst>
              <a:ext uri="{FF2B5EF4-FFF2-40B4-BE49-F238E27FC236}">
                <a16:creationId xmlns:a16="http://schemas.microsoft.com/office/drawing/2014/main" id="{A8BD7BA6-D2E7-1D9C-EC1E-4B2923EE6CAF}"/>
              </a:ext>
            </a:extLst>
          </p:cNvPr>
          <p:cNvSpPr/>
          <p:nvPr/>
        </p:nvSpPr>
        <p:spPr>
          <a:xfrm>
            <a:off x="1977709" y="2467874"/>
            <a:ext cx="2201850" cy="61914"/>
          </a:xfrm>
          <a:prstGeom prst="roundRect">
            <a:avLst>
              <a:gd name="adj" fmla="val 41025"/>
            </a:avLst>
          </a:prstGeom>
          <a:solidFill>
            <a:srgbClr val="ADC837"/>
          </a:solidFill>
          <a:ln w="12700">
            <a:miter lim="400000"/>
          </a:ln>
        </p:spPr>
        <p:txBody>
          <a:bodyPr lIns="0" tIns="0" rIns="0" bIns="0" anchor="ctr"/>
          <a:lstStyle/>
          <a:p>
            <a:pPr algn="ctr">
              <a:defRPr sz="1200">
                <a:solidFill>
                  <a:srgbClr val="229EFE"/>
                </a:solidFill>
                <a:latin typeface="Helvetica Neue"/>
                <a:ea typeface="Helvetica Neue"/>
                <a:cs typeface="Helvetica Neue"/>
                <a:sym typeface="Helvetica Neue"/>
              </a:defRPr>
            </a:pPr>
            <a:endParaRPr/>
          </a:p>
        </p:txBody>
      </p:sp>
      <p:sp>
        <p:nvSpPr>
          <p:cNvPr id="9" name="1">
            <a:extLst>
              <a:ext uri="{FF2B5EF4-FFF2-40B4-BE49-F238E27FC236}">
                <a16:creationId xmlns:a16="http://schemas.microsoft.com/office/drawing/2014/main" id="{E57425FB-D460-108E-30DB-D1D8C2AAC9EB}"/>
              </a:ext>
            </a:extLst>
          </p:cNvPr>
          <p:cNvSpPr txBox="1"/>
          <p:nvPr/>
        </p:nvSpPr>
        <p:spPr>
          <a:xfrm>
            <a:off x="4195914" y="2172208"/>
            <a:ext cx="676998"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3800">
                <a:solidFill>
                  <a:srgbClr val="FFFFFF"/>
                </a:solidFill>
              </a:defRPr>
            </a:lvl1pPr>
          </a:lstStyle>
          <a:p>
            <a:r>
              <a:rPr lang="en-CA"/>
              <a:t>2</a:t>
            </a:r>
            <a:endParaRPr/>
          </a:p>
        </p:txBody>
      </p:sp>
      <p:sp>
        <p:nvSpPr>
          <p:cNvPr id="10" name="Rounded Rectangle">
            <a:extLst>
              <a:ext uri="{FF2B5EF4-FFF2-40B4-BE49-F238E27FC236}">
                <a16:creationId xmlns:a16="http://schemas.microsoft.com/office/drawing/2014/main" id="{5F1AE3C1-A4A2-EBB7-FA29-F880EBC85EB2}"/>
              </a:ext>
            </a:extLst>
          </p:cNvPr>
          <p:cNvSpPr/>
          <p:nvPr/>
        </p:nvSpPr>
        <p:spPr>
          <a:xfrm>
            <a:off x="4826385" y="2467874"/>
            <a:ext cx="2259417" cy="61914"/>
          </a:xfrm>
          <a:prstGeom prst="roundRect">
            <a:avLst>
              <a:gd name="adj" fmla="val 41025"/>
            </a:avLst>
          </a:prstGeom>
          <a:solidFill>
            <a:srgbClr val="ADC837"/>
          </a:solidFill>
          <a:ln w="12700">
            <a:miter lim="400000"/>
          </a:ln>
        </p:spPr>
        <p:txBody>
          <a:bodyPr lIns="0" tIns="0" rIns="0" bIns="0" anchor="ctr"/>
          <a:lstStyle/>
          <a:p>
            <a:pPr algn="ctr">
              <a:defRPr sz="1200">
                <a:solidFill>
                  <a:srgbClr val="229EFE"/>
                </a:solidFill>
                <a:latin typeface="Helvetica Neue"/>
                <a:ea typeface="Helvetica Neue"/>
                <a:cs typeface="Helvetica Neue"/>
                <a:sym typeface="Helvetica Neue"/>
              </a:defRPr>
            </a:pPr>
            <a:endParaRPr/>
          </a:p>
        </p:txBody>
      </p:sp>
      <p:sp>
        <p:nvSpPr>
          <p:cNvPr id="12" name="1">
            <a:extLst>
              <a:ext uri="{FF2B5EF4-FFF2-40B4-BE49-F238E27FC236}">
                <a16:creationId xmlns:a16="http://schemas.microsoft.com/office/drawing/2014/main" id="{A6F604CE-F3C7-A415-7A82-92E644715AD9}"/>
              </a:ext>
            </a:extLst>
          </p:cNvPr>
          <p:cNvSpPr txBox="1"/>
          <p:nvPr/>
        </p:nvSpPr>
        <p:spPr>
          <a:xfrm>
            <a:off x="7070715" y="2172207"/>
            <a:ext cx="676998"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3800">
                <a:solidFill>
                  <a:srgbClr val="FFFFFF"/>
                </a:solidFill>
              </a:defRPr>
            </a:lvl1pPr>
          </a:lstStyle>
          <a:p>
            <a:r>
              <a:rPr lang="en-CA"/>
              <a:t>3</a:t>
            </a:r>
            <a:endParaRPr/>
          </a:p>
        </p:txBody>
      </p:sp>
      <p:sp>
        <p:nvSpPr>
          <p:cNvPr id="13" name="Rounded Rectangle">
            <a:extLst>
              <a:ext uri="{FF2B5EF4-FFF2-40B4-BE49-F238E27FC236}">
                <a16:creationId xmlns:a16="http://schemas.microsoft.com/office/drawing/2014/main" id="{F68849CB-7F84-ED21-3972-AAE26008BE92}"/>
              </a:ext>
            </a:extLst>
          </p:cNvPr>
          <p:cNvSpPr/>
          <p:nvPr/>
        </p:nvSpPr>
        <p:spPr>
          <a:xfrm>
            <a:off x="7732625" y="2436917"/>
            <a:ext cx="809625" cy="61914"/>
          </a:xfrm>
          <a:prstGeom prst="roundRect">
            <a:avLst>
              <a:gd name="adj" fmla="val 41025"/>
            </a:avLst>
          </a:prstGeom>
          <a:solidFill>
            <a:srgbClr val="ADC837"/>
          </a:solidFill>
          <a:ln w="12700">
            <a:miter lim="400000"/>
          </a:ln>
        </p:spPr>
        <p:txBody>
          <a:bodyPr lIns="0" tIns="0" rIns="0" bIns="0" anchor="ctr"/>
          <a:lstStyle/>
          <a:p>
            <a:pPr algn="ctr">
              <a:defRPr sz="1200">
                <a:solidFill>
                  <a:srgbClr val="229EFE"/>
                </a:solidFill>
                <a:latin typeface="Helvetica Neue"/>
                <a:ea typeface="Helvetica Neue"/>
                <a:cs typeface="Helvetica Neue"/>
                <a:sym typeface="Helvetica Neue"/>
              </a:defRPr>
            </a:pPr>
            <a:endParaRPr/>
          </a:p>
        </p:txBody>
      </p:sp>
      <p:sp>
        <p:nvSpPr>
          <p:cNvPr id="15" name="Automation">
            <a:extLst>
              <a:ext uri="{FF2B5EF4-FFF2-40B4-BE49-F238E27FC236}">
                <a16:creationId xmlns:a16="http://schemas.microsoft.com/office/drawing/2014/main" id="{5462F400-9178-5730-535C-782329927AD9}"/>
              </a:ext>
            </a:extLst>
          </p:cNvPr>
          <p:cNvSpPr txBox="1"/>
          <p:nvPr/>
        </p:nvSpPr>
        <p:spPr>
          <a:xfrm>
            <a:off x="187976" y="2978567"/>
            <a:ext cx="292530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500">
                <a:solidFill>
                  <a:srgbClr val="FFFFFF"/>
                </a:solidFill>
              </a:defRPr>
            </a:lvl1pPr>
          </a:lstStyle>
          <a:p>
            <a:r>
              <a:rPr lang="en-CA" sz="1600" dirty="0">
                <a:latin typeface="Nunito Sans" pitchFamily="2" charset="77"/>
              </a:rPr>
              <a:t>Urgent</a:t>
            </a:r>
            <a:endParaRPr sz="1600" dirty="0">
              <a:latin typeface="Nunito Sans" pitchFamily="2" charset="77"/>
            </a:endParaRPr>
          </a:p>
        </p:txBody>
      </p:sp>
      <p:sp>
        <p:nvSpPr>
          <p:cNvPr id="16" name="Preparation">
            <a:extLst>
              <a:ext uri="{FF2B5EF4-FFF2-40B4-BE49-F238E27FC236}">
                <a16:creationId xmlns:a16="http://schemas.microsoft.com/office/drawing/2014/main" id="{4D893A1B-7614-17EF-024E-808239CFCB44}"/>
              </a:ext>
            </a:extLst>
          </p:cNvPr>
          <p:cNvSpPr txBox="1"/>
          <p:nvPr/>
        </p:nvSpPr>
        <p:spPr>
          <a:xfrm>
            <a:off x="3071762" y="2978567"/>
            <a:ext cx="292530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500">
                <a:solidFill>
                  <a:srgbClr val="FFFFFF"/>
                </a:solidFill>
              </a:defRPr>
            </a:lvl1pPr>
          </a:lstStyle>
          <a:p>
            <a:r>
              <a:rPr lang="en-CA" sz="1600" dirty="0">
                <a:latin typeface="Nunito Sans" pitchFamily="2" charset="77"/>
              </a:rPr>
              <a:t>Routine</a:t>
            </a:r>
            <a:endParaRPr sz="1600" dirty="0">
              <a:latin typeface="Nunito Sans" pitchFamily="2" charset="77"/>
            </a:endParaRPr>
          </a:p>
        </p:txBody>
      </p:sp>
      <p:sp>
        <p:nvSpPr>
          <p:cNvPr id="17" name="Value">
            <a:extLst>
              <a:ext uri="{FF2B5EF4-FFF2-40B4-BE49-F238E27FC236}">
                <a16:creationId xmlns:a16="http://schemas.microsoft.com/office/drawing/2014/main" id="{39A6D0D7-BF9E-3DFD-D1A7-0F2AC93B2B7A}"/>
              </a:ext>
            </a:extLst>
          </p:cNvPr>
          <p:cNvSpPr txBox="1"/>
          <p:nvPr/>
        </p:nvSpPr>
        <p:spPr>
          <a:xfrm>
            <a:off x="5946564" y="2978567"/>
            <a:ext cx="2925301"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500">
                <a:solidFill>
                  <a:srgbClr val="FFFFFF"/>
                </a:solidFill>
              </a:defRPr>
            </a:lvl1pPr>
          </a:lstStyle>
          <a:p>
            <a:r>
              <a:rPr lang="en-CA" sz="1600" dirty="0">
                <a:latin typeface="Nunito Sans" pitchFamily="2" charset="77"/>
              </a:rPr>
              <a:t>Staff</a:t>
            </a:r>
            <a:endParaRPr sz="1600" dirty="0">
              <a:latin typeface="Nunito Sans" pitchFamily="2" charset="77"/>
            </a:endParaRPr>
          </a:p>
        </p:txBody>
      </p:sp>
      <p:grpSp>
        <p:nvGrpSpPr>
          <p:cNvPr id="19" name="Group 18">
            <a:extLst>
              <a:ext uri="{FF2B5EF4-FFF2-40B4-BE49-F238E27FC236}">
                <a16:creationId xmlns:a16="http://schemas.microsoft.com/office/drawing/2014/main" id="{D9BBCDBF-C821-633E-2F9D-96D0FE0E7847}"/>
              </a:ext>
            </a:extLst>
          </p:cNvPr>
          <p:cNvGrpSpPr/>
          <p:nvPr/>
        </p:nvGrpSpPr>
        <p:grpSpPr>
          <a:xfrm>
            <a:off x="1650627" y="1794748"/>
            <a:ext cx="2921373" cy="246491"/>
            <a:chOff x="1650627" y="1586314"/>
            <a:chExt cx="2921373" cy="246491"/>
          </a:xfrm>
        </p:grpSpPr>
        <p:sp>
          <p:nvSpPr>
            <p:cNvPr id="11" name="Rounded Rectangle">
              <a:extLst>
                <a:ext uri="{FF2B5EF4-FFF2-40B4-BE49-F238E27FC236}">
                  <a16:creationId xmlns:a16="http://schemas.microsoft.com/office/drawing/2014/main" id="{7466A60D-2BE6-5D63-B1A2-D73D28C57F12}"/>
                </a:ext>
              </a:extLst>
            </p:cNvPr>
            <p:cNvSpPr/>
            <p:nvPr/>
          </p:nvSpPr>
          <p:spPr>
            <a:xfrm flipV="1">
              <a:off x="1650627" y="1586314"/>
              <a:ext cx="2921373" cy="61913"/>
            </a:xfrm>
            <a:prstGeom prst="roundRect">
              <a:avLst>
                <a:gd name="adj" fmla="val 41025"/>
              </a:avLst>
            </a:prstGeom>
            <a:solidFill>
              <a:srgbClr val="ADC837"/>
            </a:solidFill>
            <a:ln w="12700">
              <a:miter lim="400000"/>
            </a:ln>
          </p:spPr>
          <p:txBody>
            <a:bodyPr lIns="0" tIns="0" rIns="0" bIns="0" anchor="ctr"/>
            <a:lstStyle/>
            <a:p>
              <a:pPr algn="ctr">
                <a:defRPr sz="1200">
                  <a:solidFill>
                    <a:srgbClr val="229EFE"/>
                  </a:solidFill>
                  <a:latin typeface="Helvetica Neue"/>
                  <a:ea typeface="Helvetica Neue"/>
                  <a:cs typeface="Helvetica Neue"/>
                  <a:sym typeface="Helvetica Neue"/>
                </a:defRPr>
              </a:pPr>
              <a:endParaRPr/>
            </a:p>
          </p:txBody>
        </p:sp>
        <p:sp>
          <p:nvSpPr>
            <p:cNvPr id="14" name="Rounded Rectangle">
              <a:extLst>
                <a:ext uri="{FF2B5EF4-FFF2-40B4-BE49-F238E27FC236}">
                  <a16:creationId xmlns:a16="http://schemas.microsoft.com/office/drawing/2014/main" id="{DABEED14-5D94-2A3F-C466-00156E78C888}"/>
                </a:ext>
              </a:extLst>
            </p:cNvPr>
            <p:cNvSpPr/>
            <p:nvPr/>
          </p:nvSpPr>
          <p:spPr>
            <a:xfrm rot="5400000">
              <a:off x="1558449" y="1678492"/>
              <a:ext cx="230075" cy="45719"/>
            </a:xfrm>
            <a:prstGeom prst="roundRect">
              <a:avLst>
                <a:gd name="adj" fmla="val 41025"/>
              </a:avLst>
            </a:prstGeom>
            <a:solidFill>
              <a:srgbClr val="ADC837"/>
            </a:solidFill>
            <a:ln w="12700">
              <a:miter lim="400000"/>
            </a:ln>
          </p:spPr>
          <p:txBody>
            <a:bodyPr lIns="0" tIns="0" rIns="0" bIns="0" anchor="ctr"/>
            <a:lstStyle/>
            <a:p>
              <a:pPr algn="ctr">
                <a:defRPr sz="1200">
                  <a:solidFill>
                    <a:srgbClr val="229EFE"/>
                  </a:solidFill>
                  <a:latin typeface="Helvetica Neue"/>
                  <a:ea typeface="Helvetica Neue"/>
                  <a:cs typeface="Helvetica Neue"/>
                  <a:sym typeface="Helvetica Neue"/>
                </a:defRPr>
              </a:pPr>
              <a:endParaRPr/>
            </a:p>
          </p:txBody>
        </p:sp>
        <p:sp>
          <p:nvSpPr>
            <p:cNvPr id="18" name="Rounded Rectangle">
              <a:extLst>
                <a:ext uri="{FF2B5EF4-FFF2-40B4-BE49-F238E27FC236}">
                  <a16:creationId xmlns:a16="http://schemas.microsoft.com/office/drawing/2014/main" id="{1B7D46D7-78F9-E8AF-B1B8-47F1457BC819}"/>
                </a:ext>
              </a:extLst>
            </p:cNvPr>
            <p:cNvSpPr/>
            <p:nvPr/>
          </p:nvSpPr>
          <p:spPr>
            <a:xfrm rot="5400000">
              <a:off x="4434103" y="1694908"/>
              <a:ext cx="230075" cy="45719"/>
            </a:xfrm>
            <a:prstGeom prst="roundRect">
              <a:avLst>
                <a:gd name="adj" fmla="val 41025"/>
              </a:avLst>
            </a:prstGeom>
            <a:solidFill>
              <a:srgbClr val="ADC837"/>
            </a:solidFill>
            <a:ln w="12700">
              <a:miter lim="400000"/>
            </a:ln>
          </p:spPr>
          <p:txBody>
            <a:bodyPr lIns="0" tIns="0" rIns="0" bIns="0" anchor="ctr"/>
            <a:lstStyle/>
            <a:p>
              <a:pPr algn="ctr">
                <a:defRPr sz="1200">
                  <a:solidFill>
                    <a:srgbClr val="229EFE"/>
                  </a:solidFill>
                  <a:latin typeface="Helvetica Neue"/>
                  <a:ea typeface="Helvetica Neue"/>
                  <a:cs typeface="Helvetica Neue"/>
                  <a:sym typeface="Helvetica Neue"/>
                </a:defRPr>
              </a:pPr>
              <a:endParaRPr/>
            </a:p>
          </p:txBody>
        </p:sp>
      </p:grpSp>
      <p:grpSp>
        <p:nvGrpSpPr>
          <p:cNvPr id="20" name="Group 19">
            <a:extLst>
              <a:ext uri="{FF2B5EF4-FFF2-40B4-BE49-F238E27FC236}">
                <a16:creationId xmlns:a16="http://schemas.microsoft.com/office/drawing/2014/main" id="{852D2614-89F7-4C84-4519-0BE167DB9CF2}"/>
              </a:ext>
            </a:extLst>
          </p:cNvPr>
          <p:cNvGrpSpPr/>
          <p:nvPr/>
        </p:nvGrpSpPr>
        <p:grpSpPr>
          <a:xfrm>
            <a:off x="6608117" y="1777882"/>
            <a:ext cx="1587635" cy="246491"/>
            <a:chOff x="1650627" y="1586314"/>
            <a:chExt cx="2921373" cy="246491"/>
          </a:xfrm>
        </p:grpSpPr>
        <p:sp>
          <p:nvSpPr>
            <p:cNvPr id="22" name="Rounded Rectangle">
              <a:extLst>
                <a:ext uri="{FF2B5EF4-FFF2-40B4-BE49-F238E27FC236}">
                  <a16:creationId xmlns:a16="http://schemas.microsoft.com/office/drawing/2014/main" id="{0DEFF4D5-74BF-9B36-6B0A-DCB89AF15DFC}"/>
                </a:ext>
              </a:extLst>
            </p:cNvPr>
            <p:cNvSpPr/>
            <p:nvPr/>
          </p:nvSpPr>
          <p:spPr>
            <a:xfrm flipV="1">
              <a:off x="1650627" y="1586314"/>
              <a:ext cx="2921373" cy="61913"/>
            </a:xfrm>
            <a:prstGeom prst="roundRect">
              <a:avLst>
                <a:gd name="adj" fmla="val 41025"/>
              </a:avLst>
            </a:prstGeom>
            <a:solidFill>
              <a:srgbClr val="ADC837"/>
            </a:solidFill>
            <a:ln w="12700">
              <a:miter lim="400000"/>
            </a:ln>
          </p:spPr>
          <p:txBody>
            <a:bodyPr lIns="0" tIns="0" rIns="0" bIns="0" anchor="ctr"/>
            <a:lstStyle/>
            <a:p>
              <a:pPr algn="ctr">
                <a:defRPr sz="1200">
                  <a:solidFill>
                    <a:srgbClr val="229EFE"/>
                  </a:solidFill>
                  <a:latin typeface="Helvetica Neue"/>
                  <a:ea typeface="Helvetica Neue"/>
                  <a:cs typeface="Helvetica Neue"/>
                  <a:sym typeface="Helvetica Neue"/>
                </a:defRPr>
              </a:pPr>
              <a:endParaRPr/>
            </a:p>
          </p:txBody>
        </p:sp>
        <p:sp>
          <p:nvSpPr>
            <p:cNvPr id="24" name="Rounded Rectangle">
              <a:extLst>
                <a:ext uri="{FF2B5EF4-FFF2-40B4-BE49-F238E27FC236}">
                  <a16:creationId xmlns:a16="http://schemas.microsoft.com/office/drawing/2014/main" id="{7D30A092-78CF-76EA-69A3-9F049D3F907D}"/>
                </a:ext>
              </a:extLst>
            </p:cNvPr>
            <p:cNvSpPr/>
            <p:nvPr/>
          </p:nvSpPr>
          <p:spPr>
            <a:xfrm rot="5400000">
              <a:off x="1558449" y="1678492"/>
              <a:ext cx="230075" cy="45719"/>
            </a:xfrm>
            <a:prstGeom prst="roundRect">
              <a:avLst>
                <a:gd name="adj" fmla="val 41025"/>
              </a:avLst>
            </a:prstGeom>
            <a:solidFill>
              <a:srgbClr val="ADC837"/>
            </a:solidFill>
            <a:ln w="12700">
              <a:miter lim="400000"/>
            </a:ln>
          </p:spPr>
          <p:txBody>
            <a:bodyPr lIns="0" tIns="0" rIns="0" bIns="0" anchor="ctr"/>
            <a:lstStyle/>
            <a:p>
              <a:pPr algn="ctr">
                <a:defRPr sz="1200">
                  <a:solidFill>
                    <a:srgbClr val="229EFE"/>
                  </a:solidFill>
                  <a:latin typeface="Helvetica Neue"/>
                  <a:ea typeface="Helvetica Neue"/>
                  <a:cs typeface="Helvetica Neue"/>
                  <a:sym typeface="Helvetica Neue"/>
                </a:defRPr>
              </a:pPr>
              <a:endParaRPr/>
            </a:p>
          </p:txBody>
        </p:sp>
        <p:sp>
          <p:nvSpPr>
            <p:cNvPr id="26" name="Rounded Rectangle">
              <a:extLst>
                <a:ext uri="{FF2B5EF4-FFF2-40B4-BE49-F238E27FC236}">
                  <a16:creationId xmlns:a16="http://schemas.microsoft.com/office/drawing/2014/main" id="{1D8B9ACB-8FD5-4D9F-7F77-3D92FC3F6A22}"/>
                </a:ext>
              </a:extLst>
            </p:cNvPr>
            <p:cNvSpPr/>
            <p:nvPr/>
          </p:nvSpPr>
          <p:spPr>
            <a:xfrm rot="5400000">
              <a:off x="4434103" y="1694908"/>
              <a:ext cx="230075" cy="45719"/>
            </a:xfrm>
            <a:prstGeom prst="roundRect">
              <a:avLst>
                <a:gd name="adj" fmla="val 41025"/>
              </a:avLst>
            </a:prstGeom>
            <a:solidFill>
              <a:srgbClr val="ADC837"/>
            </a:solidFill>
            <a:ln w="12700">
              <a:miter lim="400000"/>
            </a:ln>
          </p:spPr>
          <p:txBody>
            <a:bodyPr lIns="0" tIns="0" rIns="0" bIns="0" anchor="ctr"/>
            <a:lstStyle/>
            <a:p>
              <a:pPr algn="ctr">
                <a:defRPr sz="1200">
                  <a:solidFill>
                    <a:srgbClr val="229EFE"/>
                  </a:solidFill>
                  <a:latin typeface="Helvetica Neue"/>
                  <a:ea typeface="Helvetica Neue"/>
                  <a:cs typeface="Helvetica Neue"/>
                  <a:sym typeface="Helvetica Neue"/>
                </a:defRPr>
              </a:pPr>
              <a:endParaRPr/>
            </a:p>
          </p:txBody>
        </p:sp>
      </p:grpSp>
      <p:sp>
        <p:nvSpPr>
          <p:cNvPr id="31" name="Automation">
            <a:extLst>
              <a:ext uri="{FF2B5EF4-FFF2-40B4-BE49-F238E27FC236}">
                <a16:creationId xmlns:a16="http://schemas.microsoft.com/office/drawing/2014/main" id="{F8D88A80-1471-7F41-CB6C-950A6CBBD237}"/>
              </a:ext>
            </a:extLst>
          </p:cNvPr>
          <p:cNvSpPr txBox="1"/>
          <p:nvPr/>
        </p:nvSpPr>
        <p:spPr>
          <a:xfrm>
            <a:off x="1673486" y="1518863"/>
            <a:ext cx="2925302"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500">
                <a:solidFill>
                  <a:srgbClr val="FFFFFF"/>
                </a:solidFill>
              </a:defRPr>
            </a:lvl1pPr>
          </a:lstStyle>
          <a:p>
            <a:r>
              <a:rPr lang="en-CA" sz="1400">
                <a:solidFill>
                  <a:srgbClr val="FFC000"/>
                </a:solidFill>
                <a:latin typeface="Nunito Sans" pitchFamily="2" charset="77"/>
              </a:rPr>
              <a:t>ACM Family</a:t>
            </a:r>
            <a:endParaRPr sz="1400">
              <a:solidFill>
                <a:srgbClr val="FFC000"/>
              </a:solidFill>
              <a:latin typeface="Nunito Sans" pitchFamily="2" charset="77"/>
            </a:endParaRPr>
          </a:p>
        </p:txBody>
      </p:sp>
      <p:sp>
        <p:nvSpPr>
          <p:cNvPr id="33" name="Automation">
            <a:extLst>
              <a:ext uri="{FF2B5EF4-FFF2-40B4-BE49-F238E27FC236}">
                <a16:creationId xmlns:a16="http://schemas.microsoft.com/office/drawing/2014/main" id="{5DD39914-EA96-4604-C4B0-BDBA6E5B2A67}"/>
              </a:ext>
            </a:extLst>
          </p:cNvPr>
          <p:cNvSpPr txBox="1"/>
          <p:nvPr/>
        </p:nvSpPr>
        <p:spPr>
          <a:xfrm>
            <a:off x="5939283" y="1459380"/>
            <a:ext cx="2925302"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500">
                <a:solidFill>
                  <a:srgbClr val="FFFFFF"/>
                </a:solidFill>
              </a:defRPr>
            </a:lvl1pPr>
          </a:lstStyle>
          <a:p>
            <a:r>
              <a:rPr lang="en-CA" sz="1400">
                <a:solidFill>
                  <a:srgbClr val="FFC000"/>
                </a:solidFill>
                <a:latin typeface="Nunito Sans" pitchFamily="2" charset="77"/>
              </a:rPr>
              <a:t>ACM Staff</a:t>
            </a:r>
            <a:endParaRPr sz="800">
              <a:solidFill>
                <a:srgbClr val="FFC000"/>
              </a:solidFill>
              <a:latin typeface="Nunito Sans" pitchFamily="2" charset="77"/>
            </a:endParaRPr>
          </a:p>
        </p:txBody>
      </p:sp>
      <p:pic>
        <p:nvPicPr>
          <p:cNvPr id="38" name="Graphic 37">
            <a:extLst>
              <a:ext uri="{FF2B5EF4-FFF2-40B4-BE49-F238E27FC236}">
                <a16:creationId xmlns:a16="http://schemas.microsoft.com/office/drawing/2014/main" id="{D4A1CE4D-071E-BC0E-BA28-58A58D0C97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99079" y="3603808"/>
            <a:ext cx="914400" cy="914400"/>
          </a:xfrm>
          <a:prstGeom prst="rect">
            <a:avLst/>
          </a:prstGeom>
        </p:spPr>
      </p:pic>
      <p:pic>
        <p:nvPicPr>
          <p:cNvPr id="40" name="Graphic 39">
            <a:extLst>
              <a:ext uri="{FF2B5EF4-FFF2-40B4-BE49-F238E27FC236}">
                <a16:creationId xmlns:a16="http://schemas.microsoft.com/office/drawing/2014/main" id="{92BBFFAB-D82A-D22D-5505-3E41D56C11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3229" y="3840666"/>
            <a:ext cx="677542" cy="677542"/>
          </a:xfrm>
          <a:prstGeom prst="rect">
            <a:avLst/>
          </a:prstGeom>
        </p:spPr>
      </p:pic>
      <p:pic>
        <p:nvPicPr>
          <p:cNvPr id="42" name="Picture 41" descr="A white line drawing of a family&#10;&#10;Description automatically generated">
            <a:extLst>
              <a:ext uri="{FF2B5EF4-FFF2-40B4-BE49-F238E27FC236}">
                <a16:creationId xmlns:a16="http://schemas.microsoft.com/office/drawing/2014/main" id="{C8337086-D494-5F9B-D3A0-42562D5922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4041" y="3761106"/>
            <a:ext cx="757102" cy="757102"/>
          </a:xfrm>
          <a:prstGeom prst="rect">
            <a:avLst/>
          </a:prstGeom>
        </p:spPr>
      </p:pic>
      <p:sp>
        <p:nvSpPr>
          <p:cNvPr id="43" name="Automation">
            <a:extLst>
              <a:ext uri="{FF2B5EF4-FFF2-40B4-BE49-F238E27FC236}">
                <a16:creationId xmlns:a16="http://schemas.microsoft.com/office/drawing/2014/main" id="{787DF9F3-9FDC-F93B-BD0C-CAF38D3A6C82}"/>
              </a:ext>
            </a:extLst>
          </p:cNvPr>
          <p:cNvSpPr txBox="1"/>
          <p:nvPr/>
        </p:nvSpPr>
        <p:spPr>
          <a:xfrm>
            <a:off x="7808424" y="1404463"/>
            <a:ext cx="502987" cy="92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lvl1pPr algn="ctr">
              <a:defRPr sz="1500">
                <a:solidFill>
                  <a:srgbClr val="FFFFFF"/>
                </a:solidFill>
              </a:defRPr>
            </a:lvl1pPr>
          </a:lstStyle>
          <a:p>
            <a:r>
              <a:rPr lang="en-CA" sz="600">
                <a:solidFill>
                  <a:srgbClr val="FFC000"/>
                </a:solidFill>
                <a:latin typeface="Nunito Sans" pitchFamily="2" charset="77"/>
              </a:rPr>
              <a:t>*add-on</a:t>
            </a:r>
            <a:endParaRPr sz="600">
              <a:solidFill>
                <a:srgbClr val="FFC000"/>
              </a:solidFill>
              <a:latin typeface="Nunito Sans" pitchFamily="2" charset="77"/>
            </a:endParaRPr>
          </a:p>
        </p:txBody>
      </p:sp>
    </p:spTree>
    <p:extLst>
      <p:ext uri="{BB962C8B-B14F-4D97-AF65-F5344CB8AC3E}">
        <p14:creationId xmlns:p14="http://schemas.microsoft.com/office/powerpoint/2010/main" val="246072218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505" name="Set up your FREE product demo to see what Close can do for your company."/>
          <p:cNvSpPr txBox="1"/>
          <p:nvPr/>
        </p:nvSpPr>
        <p:spPr>
          <a:xfrm>
            <a:off x="6505999" y="1100128"/>
            <a:ext cx="2158804" cy="2831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nSpc>
                <a:spcPct val="120000"/>
              </a:lnSpc>
              <a:defRPr sz="1100">
                <a:solidFill>
                  <a:srgbClr val="FFFFFF"/>
                </a:solidFill>
              </a:defRPr>
            </a:lvl1pPr>
          </a:lstStyle>
          <a:p>
            <a:r>
              <a:rPr lang="en-CA" sz="1600">
                <a:latin typeface="Nunito Sans" pitchFamily="2" charset="77"/>
              </a:rPr>
              <a:t>Use/edit a template </a:t>
            </a:r>
            <a:endParaRPr sz="1600">
              <a:latin typeface="Nunito Sans" pitchFamily="2" charset="77"/>
            </a:endParaRPr>
          </a:p>
        </p:txBody>
      </p:sp>
      <p:sp>
        <p:nvSpPr>
          <p:cNvPr id="506" name="Get your whole team on board."/>
          <p:cNvSpPr txBox="1"/>
          <p:nvPr/>
        </p:nvSpPr>
        <p:spPr>
          <a:xfrm>
            <a:off x="6505999" y="2386058"/>
            <a:ext cx="2158804" cy="2831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nSpc>
                <a:spcPct val="120000"/>
              </a:lnSpc>
              <a:defRPr sz="1100">
                <a:solidFill>
                  <a:srgbClr val="FFFFFF"/>
                </a:solidFill>
              </a:defRPr>
            </a:lvl1pPr>
          </a:lstStyle>
          <a:p>
            <a:r>
              <a:rPr lang="en-CA" sz="1600">
                <a:latin typeface="Nunito Sans" pitchFamily="2" charset="77"/>
              </a:rPr>
              <a:t>Filter your audience</a:t>
            </a:r>
            <a:endParaRPr sz="1600">
              <a:latin typeface="Nunito Sans" pitchFamily="2" charset="77"/>
            </a:endParaRPr>
          </a:p>
        </p:txBody>
      </p:sp>
      <p:sp>
        <p:nvSpPr>
          <p:cNvPr id="507" name="Start using one of the most powerful CRMs of our time!"/>
          <p:cNvSpPr txBox="1"/>
          <p:nvPr/>
        </p:nvSpPr>
        <p:spPr>
          <a:xfrm>
            <a:off x="6505999" y="3766299"/>
            <a:ext cx="2158804" cy="2831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spAutoFit/>
          </a:bodyPr>
          <a:lstStyle>
            <a:lvl1pPr>
              <a:lnSpc>
                <a:spcPct val="120000"/>
              </a:lnSpc>
              <a:defRPr sz="1100">
                <a:solidFill>
                  <a:srgbClr val="FFFFFF"/>
                </a:solidFill>
              </a:defRPr>
            </a:lvl1pPr>
          </a:lstStyle>
          <a:p>
            <a:r>
              <a:rPr lang="en-CA" sz="1600">
                <a:latin typeface="Nunito Sans" pitchFamily="2" charset="77"/>
              </a:rPr>
              <a:t>Send</a:t>
            </a:r>
            <a:endParaRPr sz="1600">
              <a:latin typeface="Nunito Sans" pitchFamily="2" charset="77"/>
            </a:endParaRPr>
          </a:p>
        </p:txBody>
      </p:sp>
      <p:sp>
        <p:nvSpPr>
          <p:cNvPr id="508" name="Rounded Rectangle"/>
          <p:cNvSpPr/>
          <p:nvPr/>
        </p:nvSpPr>
        <p:spPr>
          <a:xfrm>
            <a:off x="5754606" y="-461963"/>
            <a:ext cx="61914" cy="1271589"/>
          </a:xfrm>
          <a:prstGeom prst="roundRect">
            <a:avLst>
              <a:gd name="adj" fmla="val 41025"/>
            </a:avLst>
          </a:prstGeom>
          <a:solidFill>
            <a:srgbClr val="ADC837"/>
          </a:solidFill>
          <a:ln w="12700">
            <a:miter lim="400000"/>
          </a:ln>
        </p:spPr>
        <p:txBody>
          <a:bodyPr lIns="0" tIns="0" rIns="0" bIns="0" anchor="ctr"/>
          <a:lstStyle/>
          <a:p>
            <a:pPr algn="ctr">
              <a:defRPr sz="1200">
                <a:solidFill>
                  <a:srgbClr val="F1E12B"/>
                </a:solidFill>
                <a:latin typeface="Helvetica Neue"/>
                <a:ea typeface="Helvetica Neue"/>
                <a:cs typeface="Helvetica Neue"/>
                <a:sym typeface="Helvetica Neue"/>
              </a:defRPr>
            </a:pPr>
            <a:endParaRPr/>
          </a:p>
        </p:txBody>
      </p:sp>
      <p:sp>
        <p:nvSpPr>
          <p:cNvPr id="509" name="Rounded Rectangle"/>
          <p:cNvSpPr/>
          <p:nvPr/>
        </p:nvSpPr>
        <p:spPr>
          <a:xfrm>
            <a:off x="5754606" y="4333875"/>
            <a:ext cx="61914" cy="1271588"/>
          </a:xfrm>
          <a:prstGeom prst="roundRect">
            <a:avLst>
              <a:gd name="adj" fmla="val 41025"/>
            </a:avLst>
          </a:prstGeom>
          <a:solidFill>
            <a:srgbClr val="ADC837"/>
          </a:solidFill>
          <a:ln w="12700">
            <a:miter lim="400000"/>
          </a:ln>
        </p:spPr>
        <p:txBody>
          <a:bodyPr lIns="0" tIns="0" rIns="0" bIns="0" anchor="ctr"/>
          <a:lstStyle/>
          <a:p>
            <a:pPr algn="ctr">
              <a:defRPr sz="1200">
                <a:solidFill>
                  <a:srgbClr val="F1E12B"/>
                </a:solidFill>
                <a:latin typeface="Helvetica Neue"/>
                <a:ea typeface="Helvetica Neue"/>
                <a:cs typeface="Helvetica Neue"/>
                <a:sym typeface="Helvetica Neue"/>
              </a:defRPr>
            </a:pPr>
            <a:endParaRPr/>
          </a:p>
        </p:txBody>
      </p:sp>
      <p:sp>
        <p:nvSpPr>
          <p:cNvPr id="510" name="Rounded Rectangle"/>
          <p:cNvSpPr/>
          <p:nvPr/>
        </p:nvSpPr>
        <p:spPr>
          <a:xfrm>
            <a:off x="5754606" y="2967210"/>
            <a:ext cx="61914" cy="571501"/>
          </a:xfrm>
          <a:prstGeom prst="roundRect">
            <a:avLst>
              <a:gd name="adj" fmla="val 41025"/>
            </a:avLst>
          </a:prstGeom>
          <a:solidFill>
            <a:srgbClr val="ADC837"/>
          </a:solidFill>
          <a:ln w="12700">
            <a:miter lim="400000"/>
          </a:ln>
        </p:spPr>
        <p:txBody>
          <a:bodyPr lIns="0" tIns="0" rIns="0" bIns="0" anchor="ctr"/>
          <a:lstStyle/>
          <a:p>
            <a:pPr algn="ctr">
              <a:defRPr sz="1200">
                <a:solidFill>
                  <a:srgbClr val="F1E12B"/>
                </a:solidFill>
                <a:latin typeface="Helvetica Neue"/>
                <a:ea typeface="Helvetica Neue"/>
                <a:cs typeface="Helvetica Neue"/>
                <a:sym typeface="Helvetica Neue"/>
              </a:defRPr>
            </a:pPr>
            <a:endParaRPr/>
          </a:p>
        </p:txBody>
      </p:sp>
      <p:sp>
        <p:nvSpPr>
          <p:cNvPr id="511" name="Rounded Rectangle"/>
          <p:cNvSpPr/>
          <p:nvPr/>
        </p:nvSpPr>
        <p:spPr>
          <a:xfrm>
            <a:off x="5754606" y="1611369"/>
            <a:ext cx="61914" cy="571501"/>
          </a:xfrm>
          <a:prstGeom prst="roundRect">
            <a:avLst>
              <a:gd name="adj" fmla="val 41025"/>
            </a:avLst>
          </a:prstGeom>
          <a:solidFill>
            <a:srgbClr val="ADC837"/>
          </a:solidFill>
          <a:ln w="12700">
            <a:miter lim="400000"/>
          </a:ln>
        </p:spPr>
        <p:txBody>
          <a:bodyPr lIns="0" tIns="0" rIns="0" bIns="0" anchor="ctr"/>
          <a:lstStyle/>
          <a:p>
            <a:pPr algn="ctr">
              <a:defRPr sz="1200">
                <a:solidFill>
                  <a:srgbClr val="F1E12B"/>
                </a:solidFill>
                <a:latin typeface="Helvetica Neue"/>
                <a:ea typeface="Helvetica Neue"/>
                <a:cs typeface="Helvetica Neue"/>
                <a:sym typeface="Helvetica Neue"/>
              </a:defRPr>
            </a:pPr>
            <a:endParaRPr/>
          </a:p>
        </p:txBody>
      </p:sp>
      <p:sp>
        <p:nvSpPr>
          <p:cNvPr id="512" name="Circle"/>
          <p:cNvSpPr/>
          <p:nvPr/>
        </p:nvSpPr>
        <p:spPr>
          <a:xfrm>
            <a:off x="5523626" y="957262"/>
            <a:ext cx="523877" cy="523878"/>
          </a:xfrm>
          <a:prstGeom prst="ellipse">
            <a:avLst/>
          </a:prstGeom>
          <a:solidFill>
            <a:schemeClr val="tx1"/>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513" name="Circle"/>
          <p:cNvSpPr/>
          <p:nvPr/>
        </p:nvSpPr>
        <p:spPr>
          <a:xfrm>
            <a:off x="5523626" y="2313102"/>
            <a:ext cx="523877" cy="523878"/>
          </a:xfrm>
          <a:prstGeom prst="ellipse">
            <a:avLst/>
          </a:prstGeom>
          <a:solidFill>
            <a:schemeClr val="tx1"/>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514" name="Circle"/>
          <p:cNvSpPr/>
          <p:nvPr/>
        </p:nvSpPr>
        <p:spPr>
          <a:xfrm>
            <a:off x="5523626" y="3668943"/>
            <a:ext cx="523877" cy="523877"/>
          </a:xfrm>
          <a:prstGeom prst="ellipse">
            <a:avLst/>
          </a:prstGeom>
          <a:solidFill>
            <a:schemeClr val="tx1"/>
          </a:solidFill>
          <a:ln w="12700">
            <a:miter lim="400000"/>
          </a:ln>
        </p:spPr>
        <p:txBody>
          <a:bodyPr lIns="0" tIns="0" rIns="0" bIns="0" anchor="ctr"/>
          <a:lstStyle/>
          <a:p>
            <a:pPr algn="ctr">
              <a:defRPr sz="1200">
                <a:solidFill>
                  <a:srgbClr val="FFFFFF"/>
                </a:solidFill>
                <a:latin typeface="Helvetica Neue"/>
                <a:ea typeface="Helvetica Neue"/>
                <a:cs typeface="Helvetica Neue"/>
                <a:sym typeface="Helvetica Neue"/>
              </a:defRPr>
            </a:pPr>
            <a:endParaRPr/>
          </a:p>
        </p:txBody>
      </p:sp>
      <p:sp>
        <p:nvSpPr>
          <p:cNvPr id="515" name="1"/>
          <p:cNvSpPr txBox="1"/>
          <p:nvPr/>
        </p:nvSpPr>
        <p:spPr>
          <a:xfrm>
            <a:off x="5523626" y="1035844"/>
            <a:ext cx="523876" cy="3456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ctr">
              <a:defRPr sz="2400" b="1">
                <a:solidFill>
                  <a:srgbClr val="FFFFFF"/>
                </a:solidFill>
              </a:defRPr>
            </a:lvl1pPr>
          </a:lstStyle>
          <a:p>
            <a:r>
              <a:t>1</a:t>
            </a:r>
          </a:p>
        </p:txBody>
      </p:sp>
      <p:sp>
        <p:nvSpPr>
          <p:cNvPr id="516" name="2"/>
          <p:cNvSpPr txBox="1"/>
          <p:nvPr/>
        </p:nvSpPr>
        <p:spPr>
          <a:xfrm>
            <a:off x="5528388" y="2354820"/>
            <a:ext cx="523876" cy="34563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ctr">
              <a:defRPr sz="2400" b="1">
                <a:solidFill>
                  <a:srgbClr val="FFFFFF"/>
                </a:solidFill>
              </a:defRPr>
            </a:lvl1pPr>
          </a:lstStyle>
          <a:p>
            <a:r>
              <a:t>2</a:t>
            </a:r>
          </a:p>
        </p:txBody>
      </p:sp>
      <p:sp>
        <p:nvSpPr>
          <p:cNvPr id="517" name="3"/>
          <p:cNvSpPr txBox="1"/>
          <p:nvPr/>
        </p:nvSpPr>
        <p:spPr>
          <a:xfrm>
            <a:off x="5523626" y="3742763"/>
            <a:ext cx="523876" cy="34562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ctr">
              <a:defRPr sz="2400" b="1">
                <a:solidFill>
                  <a:srgbClr val="FFFFFF"/>
                </a:solidFill>
              </a:defRPr>
            </a:lvl1pPr>
          </a:lstStyle>
          <a:p>
            <a:r>
              <a:t>3</a:t>
            </a:r>
          </a:p>
        </p:txBody>
      </p:sp>
      <p:sp>
        <p:nvSpPr>
          <p:cNvPr id="2" name="First, team managers set…">
            <a:extLst>
              <a:ext uri="{FF2B5EF4-FFF2-40B4-BE49-F238E27FC236}">
                <a16:creationId xmlns:a16="http://schemas.microsoft.com/office/drawing/2014/main" id="{81EDE925-1011-625E-018B-508BCED33D54}"/>
              </a:ext>
            </a:extLst>
          </p:cNvPr>
          <p:cNvSpPr txBox="1"/>
          <p:nvPr/>
        </p:nvSpPr>
        <p:spPr>
          <a:xfrm>
            <a:off x="479197" y="2096748"/>
            <a:ext cx="4284599" cy="86177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defRPr sz="2100">
                <a:solidFill>
                  <a:srgbClr val="FFFFFF"/>
                </a:solidFill>
              </a:defRPr>
            </a:pPr>
            <a:r>
              <a:rPr lang="en-CA" sz="2800" dirty="0">
                <a:latin typeface="Nunito Sans" pitchFamily="2" charset="77"/>
              </a:rPr>
              <a:t>Urgent  </a:t>
            </a:r>
          </a:p>
          <a:p>
            <a:pPr>
              <a:defRPr sz="2100">
                <a:solidFill>
                  <a:srgbClr val="FFFFFF"/>
                </a:solidFill>
              </a:defRPr>
            </a:pPr>
            <a:r>
              <a:rPr lang="en-CA" sz="2800" dirty="0">
                <a:latin typeface="Nunito Sans" pitchFamily="2" charset="77"/>
              </a:rPr>
              <a:t>Easy as 1,2,3</a:t>
            </a:r>
            <a:r>
              <a:rPr lang="en-CA" dirty="0">
                <a:latin typeface="Nunito Sans" pitchFamily="2" charset="77"/>
              </a:rPr>
              <a:t>.</a:t>
            </a:r>
            <a:endParaRPr dirty="0">
              <a:latin typeface="Nunito Sans" pitchFamily="2" charset="77"/>
            </a:endParaRPr>
          </a:p>
        </p:txBody>
      </p:sp>
      <p:sp>
        <p:nvSpPr>
          <p:cNvPr id="3" name="Rounded Rectangle">
            <a:extLst>
              <a:ext uri="{FF2B5EF4-FFF2-40B4-BE49-F238E27FC236}">
                <a16:creationId xmlns:a16="http://schemas.microsoft.com/office/drawing/2014/main" id="{859299D1-F5A4-1473-07ED-A5F2D0CC3BBD}"/>
              </a:ext>
            </a:extLst>
          </p:cNvPr>
          <p:cNvSpPr/>
          <p:nvPr/>
        </p:nvSpPr>
        <p:spPr>
          <a:xfrm rot="10800000" flipH="1">
            <a:off x="1719986" y="2143743"/>
            <a:ext cx="45719" cy="338718"/>
          </a:xfrm>
          <a:prstGeom prst="roundRect">
            <a:avLst>
              <a:gd name="adj" fmla="val 41025"/>
            </a:avLst>
          </a:prstGeom>
          <a:solidFill>
            <a:srgbClr val="ADC837"/>
          </a:solidFill>
          <a:ln w="12700">
            <a:miter lim="400000"/>
          </a:ln>
        </p:spPr>
        <p:txBody>
          <a:bodyPr lIns="0" tIns="0" rIns="0" bIns="0" anchor="ctr"/>
          <a:lstStyle/>
          <a:p>
            <a:pPr algn="ctr">
              <a:defRPr sz="1200">
                <a:solidFill>
                  <a:srgbClr val="F1E12B"/>
                </a:solidFill>
                <a:latin typeface="Helvetica Neue"/>
                <a:ea typeface="Helvetica Neue"/>
                <a:cs typeface="Helvetica Neue"/>
                <a:sym typeface="Helvetica Neue"/>
              </a:defRPr>
            </a:pPr>
            <a:endParaRPr/>
          </a:p>
        </p:txBody>
      </p:sp>
      <p:pic>
        <p:nvPicPr>
          <p:cNvPr id="6" name="Graphic 20">
            <a:extLst>
              <a:ext uri="{FF2B5EF4-FFF2-40B4-BE49-F238E27FC236}">
                <a16:creationId xmlns:a16="http://schemas.microsoft.com/office/drawing/2014/main" id="{FF77CCFB-4958-0323-CC3D-ECF43E3AFC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0" y="864997"/>
            <a:ext cx="708408" cy="708408"/>
          </a:xfrm>
          <a:prstGeom prst="rect">
            <a:avLst/>
          </a:prstGeom>
        </p:spPr>
      </p:pic>
      <p:pic>
        <p:nvPicPr>
          <p:cNvPr id="7" name="Graphic 22">
            <a:extLst>
              <a:ext uri="{FF2B5EF4-FFF2-40B4-BE49-F238E27FC236}">
                <a16:creationId xmlns:a16="http://schemas.microsoft.com/office/drawing/2014/main" id="{86A1CA23-3EA3-C9AA-E028-2999C440E9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13781" y="2288985"/>
            <a:ext cx="645420" cy="645420"/>
          </a:xfrm>
          <a:prstGeom prst="rect">
            <a:avLst/>
          </a:prstGeom>
        </p:spPr>
      </p:pic>
      <p:pic>
        <p:nvPicPr>
          <p:cNvPr id="8" name="Graphic 24">
            <a:extLst>
              <a:ext uri="{FF2B5EF4-FFF2-40B4-BE49-F238E27FC236}">
                <a16:creationId xmlns:a16="http://schemas.microsoft.com/office/drawing/2014/main" id="{46B7E5D4-5B54-7918-ECF9-1D1696221A6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594382" y="3696054"/>
            <a:ext cx="571260" cy="571260"/>
          </a:xfrm>
          <a:prstGeom prst="rect">
            <a:avLst/>
          </a:prstGeom>
        </p:spPr>
      </p:pic>
    </p:spTree>
  </p:cSld>
  <p:clrMapOvr>
    <a:masterClrMapping/>
  </p:clrMapOvr>
  <p:transition spd="med"/>
</p:sld>
</file>

<file path=ppt/theme/theme1.xml><?xml version="1.0" encoding="utf-8"?>
<a:theme xmlns:a="http://schemas.openxmlformats.org/drawingml/2006/main" name="White">
  <a:themeElements>
    <a:clrScheme name="White">
      <a:dk1>
        <a:srgbClr val="111111"/>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E7FB45"/>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11111"/>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E7FB45"/>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11111"/>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E7FB45"/>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11111"/>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E7FB45"/>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111111"/>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TotalTime>
  <Words>2620</Words>
  <Application>Microsoft Macintosh PowerPoint</Application>
  <PresentationFormat>On-screen Show (16:9)</PresentationFormat>
  <Paragraphs>242</Paragraphs>
  <Slides>21</Slides>
  <Notes>20</Notes>
  <HiddenSlides>2</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Helvetica Neue</vt:lpstr>
      <vt:lpstr>Helvetica Neue Light</vt:lpstr>
      <vt:lpstr>Lucida Grande</vt:lpstr>
      <vt:lpstr>Nunito Sans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Kristi  Aruja</cp:lastModifiedBy>
  <cp:revision>12</cp:revision>
  <dcterms:modified xsi:type="dcterms:W3CDTF">2023-09-20T18:05:01Z</dcterms:modified>
</cp:coreProperties>
</file>